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46" r:id="rId8"/>
    <p:sldMasterId id="2147484369" r:id="rId9"/>
    <p:sldMasterId id="2147484396" r:id="rId10"/>
  </p:sldMasterIdLst>
  <p:notesMasterIdLst>
    <p:notesMasterId r:id="rId73"/>
  </p:notesMasterIdLst>
  <p:handoutMasterIdLst>
    <p:handoutMasterId r:id="rId74"/>
  </p:handoutMasterIdLst>
  <p:sldIdLst>
    <p:sldId id="1413" r:id="rId11"/>
    <p:sldId id="1338" r:id="rId12"/>
    <p:sldId id="1339" r:id="rId13"/>
    <p:sldId id="1340" r:id="rId14"/>
    <p:sldId id="1341" r:id="rId15"/>
    <p:sldId id="1400" r:id="rId16"/>
    <p:sldId id="1414" r:id="rId17"/>
    <p:sldId id="1415" r:id="rId18"/>
    <p:sldId id="1344" r:id="rId19"/>
    <p:sldId id="1349" r:id="rId20"/>
    <p:sldId id="1360" r:id="rId21"/>
    <p:sldId id="1351" r:id="rId22"/>
    <p:sldId id="1352" r:id="rId23"/>
    <p:sldId id="1353" r:id="rId24"/>
    <p:sldId id="1407" r:id="rId25"/>
    <p:sldId id="1406" r:id="rId26"/>
    <p:sldId id="1408" r:id="rId27"/>
    <p:sldId id="1409" r:id="rId28"/>
    <p:sldId id="1356" r:id="rId29"/>
    <p:sldId id="1397" r:id="rId30"/>
    <p:sldId id="1399" r:id="rId31"/>
    <p:sldId id="1401" r:id="rId32"/>
    <p:sldId id="1402" r:id="rId33"/>
    <p:sldId id="1403" r:id="rId34"/>
    <p:sldId id="1354" r:id="rId35"/>
    <p:sldId id="1359" r:id="rId36"/>
    <p:sldId id="1404" r:id="rId37"/>
    <p:sldId id="1348" r:id="rId38"/>
    <p:sldId id="1389" r:id="rId39"/>
    <p:sldId id="1362" r:id="rId40"/>
    <p:sldId id="1416" r:id="rId41"/>
    <p:sldId id="1363" r:id="rId42"/>
    <p:sldId id="1366" r:id="rId43"/>
    <p:sldId id="1365" r:id="rId44"/>
    <p:sldId id="1367" r:id="rId45"/>
    <p:sldId id="1375" r:id="rId46"/>
    <p:sldId id="1417" r:id="rId47"/>
    <p:sldId id="1361" r:id="rId48"/>
    <p:sldId id="1385" r:id="rId49"/>
    <p:sldId id="1386" r:id="rId50"/>
    <p:sldId id="1380" r:id="rId51"/>
    <p:sldId id="1381" r:id="rId52"/>
    <p:sldId id="1384" r:id="rId53"/>
    <p:sldId id="1383" r:id="rId54"/>
    <p:sldId id="1387" r:id="rId55"/>
    <p:sldId id="1388" r:id="rId56"/>
    <p:sldId id="1350" r:id="rId57"/>
    <p:sldId id="1369" r:id="rId58"/>
    <p:sldId id="1371" r:id="rId59"/>
    <p:sldId id="1370" r:id="rId60"/>
    <p:sldId id="1410" r:id="rId61"/>
    <p:sldId id="1411" r:id="rId62"/>
    <p:sldId id="1412" r:id="rId63"/>
    <p:sldId id="1374" r:id="rId64"/>
    <p:sldId id="1372" r:id="rId65"/>
    <p:sldId id="1390" r:id="rId66"/>
    <p:sldId id="1393" r:id="rId67"/>
    <p:sldId id="1391" r:id="rId68"/>
    <p:sldId id="1392" r:id="rId69"/>
    <p:sldId id="1394" r:id="rId70"/>
    <p:sldId id="1395" r:id="rId71"/>
    <p:sldId id="1396" r:id="rId7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413"/>
          </p14:sldIdLst>
        </p14:section>
        <p14:section name="Azure Overview" id="{F4ED66DF-9BA6-4DDB-91F1-717B67BC40E9}">
          <p14:sldIdLst>
            <p14:sldId id="1338"/>
            <p14:sldId id="1339"/>
            <p14:sldId id="1340"/>
            <p14:sldId id="1341"/>
            <p14:sldId id="1400"/>
            <p14:sldId id="1414"/>
            <p14:sldId id="1415"/>
            <p14:sldId id="1344"/>
          </p14:sldIdLst>
        </p14:section>
        <p14:section name="Compute &amp; Infrastructure Services" id="{F2B8100E-36F2-44C7-9EAE-84E2466D754D}">
          <p14:sldIdLst>
            <p14:sldId id="1349"/>
            <p14:sldId id="1360"/>
            <p14:sldId id="1351"/>
            <p14:sldId id="1352"/>
            <p14:sldId id="1353"/>
            <p14:sldId id="1407"/>
            <p14:sldId id="1406"/>
            <p14:sldId id="1408"/>
            <p14:sldId id="1409"/>
            <p14:sldId id="1356"/>
            <p14:sldId id="1397"/>
            <p14:sldId id="1399"/>
            <p14:sldId id="1401"/>
            <p14:sldId id="1402"/>
            <p14:sldId id="1403"/>
            <p14:sldId id="1354"/>
            <p14:sldId id="1359"/>
            <p14:sldId id="1404"/>
          </p14:sldIdLst>
        </p14:section>
        <p14:section name="Application &amp; Platform Services" id="{1948C8C3-7D80-479E-8DAA-5C73F2A598C8}">
          <p14:sldIdLst>
            <p14:sldId id="1348"/>
            <p14:sldId id="1389"/>
            <p14:sldId id="1362"/>
            <p14:sldId id="1416"/>
            <p14:sldId id="1363"/>
            <p14:sldId id="1366"/>
            <p14:sldId id="1365"/>
            <p14:sldId id="1367"/>
            <p14:sldId id="1375"/>
            <p14:sldId id="1417"/>
          </p14:sldIdLst>
        </p14:section>
        <p14:section name="DevOps" id="{0DB61B8C-F774-4760-A528-351B3B1F5C24}">
          <p14:sldIdLst>
            <p14:sldId id="1361"/>
            <p14:sldId id="1385"/>
            <p14:sldId id="1386"/>
            <p14:sldId id="1380"/>
            <p14:sldId id="1381"/>
            <p14:sldId id="1384"/>
            <p14:sldId id="1383"/>
            <p14:sldId id="1387"/>
            <p14:sldId id="1388"/>
          </p14:sldIdLst>
        </p14:section>
        <p14:section name="Data Analytics and IoT Services" id="{C0D87E48-4AB8-4F03-B37F-58858E082D93}">
          <p14:sldIdLst>
            <p14:sldId id="1350"/>
            <p14:sldId id="1369"/>
            <p14:sldId id="1371"/>
            <p14:sldId id="1370"/>
            <p14:sldId id="1410"/>
            <p14:sldId id="1411"/>
            <p14:sldId id="1412"/>
            <p14:sldId id="1374"/>
            <p14:sldId id="1372"/>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BAD80A"/>
    <a:srgbClr val="72BFDF"/>
    <a:srgbClr val="0E744D"/>
    <a:srgbClr val="002050"/>
    <a:srgbClr val="1E1E1E"/>
    <a:srgbClr val="FFFFFF"/>
    <a:srgbClr val="1B1B1B"/>
    <a:srgbClr val="4B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165" autoAdjust="0"/>
  </p:normalViewPr>
  <p:slideViewPr>
    <p:cSldViewPr snapToGrid="0">
      <p:cViewPr varScale="1">
        <p:scale>
          <a:sx n="73" d="100"/>
          <a:sy n="73" d="100"/>
        </p:scale>
        <p:origin x="882" y="60"/>
      </p:cViewPr>
      <p:guideLst/>
    </p:cSldViewPr>
  </p:slideViewPr>
  <p:notesTextViewPr>
    <p:cViewPr>
      <p:scale>
        <a:sx n="1" d="1"/>
        <a:sy n="1" d="1"/>
      </p:scale>
      <p:origin x="0" y="-222"/>
    </p:cViewPr>
  </p:notesTextViewPr>
  <p:sorterViewPr>
    <p:cViewPr varScale="1">
      <p:scale>
        <a:sx n="100" d="100"/>
        <a:sy n="100" d="100"/>
      </p:scale>
      <p:origin x="0" y="-5739"/>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Cheney" userId="95efbdcd-1e74-4428-a1a0-bf9a8884faa2" providerId="ADAL" clId="{D3B0059F-C97A-4FF5-8E9F-EF6673A672B1}"/>
    <pc:docChg chg="modSld">
      <pc:chgData name="Richard Cheney" userId="95efbdcd-1e74-4428-a1a0-bf9a8884faa2" providerId="ADAL" clId="{D3B0059F-C97A-4FF5-8E9F-EF6673A672B1}" dt="2017-05-05T15:21:02.132" v="44"/>
      <pc:docMkLst>
        <pc:docMk/>
      </pc:docMkLst>
      <pc:sldChg chg="addSp modSp modAnim">
        <pc:chgData name="Richard Cheney" userId="95efbdcd-1e74-4428-a1a0-bf9a8884faa2" providerId="ADAL" clId="{D3B0059F-C97A-4FF5-8E9F-EF6673A672B1}" dt="2017-05-05T15:21:02.132" v="44"/>
        <pc:sldMkLst>
          <pc:docMk/>
          <pc:sldMk cId="4163426930" sldId="1397"/>
        </pc:sldMkLst>
        <pc:spChg chg="mod">
          <ac:chgData name="Richard Cheney" userId="95efbdcd-1e74-4428-a1a0-bf9a8884faa2" providerId="ADAL" clId="{D3B0059F-C97A-4FF5-8E9F-EF6673A672B1}" dt="2017-05-05T15:21:02.132" v="44"/>
          <ac:spMkLst>
            <pc:docMk/>
            <pc:sldMk cId="4163426930" sldId="1397"/>
            <ac:spMk id="9" creationId="{EEBD0613-D33D-4FB0-8526-19D031ECD422}"/>
          </ac:spMkLst>
        </pc:spChg>
        <pc:spChg chg="add">
          <ac:chgData name="Richard Cheney" userId="95efbdcd-1e74-4428-a1a0-bf9a8884faa2" providerId="ADAL" clId="{D3B0059F-C97A-4FF5-8E9F-EF6673A672B1}" dt="2017-05-05T15:19:27.181" v="32"/>
          <ac:spMkLst>
            <pc:docMk/>
            <pc:sldMk cId="4163426930" sldId="1397"/>
            <ac:spMk id="10" creationId="{49619E7B-1D00-43B7-BAAC-E2C49992DF82}"/>
          </ac:spMkLst>
        </pc:spChg>
      </pc:sldChg>
      <pc:sldChg chg="addSp modSp">
        <pc:chgData name="Richard Cheney" userId="95efbdcd-1e74-4428-a1a0-bf9a8884faa2" providerId="ADAL" clId="{D3B0059F-C97A-4FF5-8E9F-EF6673A672B1}" dt="2017-05-05T15:19:19.787" v="31" actId="1076"/>
        <pc:sldMkLst>
          <pc:docMk/>
          <pc:sldMk cId="4173386587" sldId="1399"/>
        </pc:sldMkLst>
        <pc:spChg chg="add mod">
          <ac:chgData name="Richard Cheney" userId="95efbdcd-1e74-4428-a1a0-bf9a8884faa2" providerId="ADAL" clId="{D3B0059F-C97A-4FF5-8E9F-EF6673A672B1}" dt="2017-05-05T15:19:19.787" v="31" actId="1076"/>
          <ac:spMkLst>
            <pc:docMk/>
            <pc:sldMk cId="4173386587" sldId="1399"/>
            <ac:spMk id="2" creationId="{1C2160A5-EA78-411C-9384-1F9DA3996095}"/>
          </ac:spMkLst>
        </pc:spChg>
        <pc:spChg chg="mod">
          <ac:chgData name="Richard Cheney" userId="95efbdcd-1e74-4428-a1a0-bf9a8884faa2" providerId="ADAL" clId="{D3B0059F-C97A-4FF5-8E9F-EF6673A672B1}" dt="2017-05-05T15:15:18.301" v="0" actId="1076"/>
          <ac:spMkLst>
            <pc:docMk/>
            <pc:sldMk cId="4173386587" sldId="1399"/>
            <ac:spMk id="7" creationId="{3D4CE3DC-0D4B-4FD0-8863-219B1A9F8AEA}"/>
          </ac:spMkLst>
        </pc:spChg>
      </pc:sldChg>
    </pc:docChg>
  </pc:docChgLst>
  <pc:docChgLst>
    <pc:chgData name="Richard Cheney" userId="95efbdcd-1e74-4428-a1a0-bf9a8884faa2" providerId="ADAL" clId="{FB44A179-2C67-42F5-8F5B-002743BB1570}"/>
    <pc:docChg chg="undo custSel addSld delSld modSld sldOrd addSection delSection modSection">
      <pc:chgData name="Richard Cheney" userId="95efbdcd-1e74-4428-a1a0-bf9a8884faa2" providerId="ADAL" clId="{FB44A179-2C67-42F5-8F5B-002743BB1570}" dt="2017-07-04T10:23:28.969" v="3734" actId="20577"/>
      <pc:docMkLst>
        <pc:docMk/>
      </pc:docMkLst>
      <pc:sldChg chg="modSp">
        <pc:chgData name="Richard Cheney" userId="95efbdcd-1e74-4428-a1a0-bf9a8884faa2" providerId="ADAL" clId="{FB44A179-2C67-42F5-8F5B-002743BB1570}" dt="2017-06-27T12:23:18.918" v="3728" actId="20577"/>
        <pc:sldMkLst>
          <pc:docMk/>
          <pc:sldMk cId="4270525804" sldId="1335"/>
        </pc:sldMkLst>
        <pc:spChg chg="mod">
          <ac:chgData name="Richard Cheney" userId="95efbdcd-1e74-4428-a1a0-bf9a8884faa2" providerId="ADAL" clId="{FB44A179-2C67-42F5-8F5B-002743BB1570}" dt="2017-06-27T12:23:18.918" v="3728" actId="20577"/>
          <ac:spMkLst>
            <pc:docMk/>
            <pc:sldMk cId="4270525804" sldId="1335"/>
            <ac:spMk id="6" creationId="{1F2E9C54-14CD-408D-BBAF-70863BDAF7BE}"/>
          </ac:spMkLst>
        </pc:spChg>
        <pc:spChg chg="mod">
          <ac:chgData name="Richard Cheney" userId="95efbdcd-1e74-4428-a1a0-bf9a8884faa2" providerId="ADAL" clId="{FB44A179-2C67-42F5-8F5B-002743BB1570}" dt="2017-05-10T08:56:29.727" v="320" actId="6549"/>
          <ac:spMkLst>
            <pc:docMk/>
            <pc:sldMk cId="4270525804" sldId="1335"/>
            <ac:spMk id="9" creationId="{00000000-0000-0000-0000-000000000000}"/>
          </ac:spMkLst>
        </pc:spChg>
      </pc:sldChg>
      <pc:sldChg chg="del">
        <pc:chgData name="Richard Cheney" userId="95efbdcd-1e74-4428-a1a0-bf9a8884faa2" providerId="ADAL" clId="{FB44A179-2C67-42F5-8F5B-002743BB1570}" dt="2017-05-10T09:12:33.048" v="322" actId="2696"/>
        <pc:sldMkLst>
          <pc:docMk/>
          <pc:sldMk cId="4088934412" sldId="1342"/>
        </pc:sldMkLst>
      </pc:sldChg>
      <pc:sldChg chg="add del">
        <pc:chgData name="Richard Cheney" userId="95efbdcd-1e74-4428-a1a0-bf9a8884faa2" providerId="ADAL" clId="{FB44A179-2C67-42F5-8F5B-002743BB1570}" dt="2017-05-10T09:37:51.167" v="443" actId="2696"/>
        <pc:sldMkLst>
          <pc:docMk/>
          <pc:sldMk cId="541604955" sldId="1348"/>
        </pc:sldMkLst>
      </pc:sldChg>
      <pc:sldChg chg="add del ord">
        <pc:chgData name="Richard Cheney" userId="95efbdcd-1e74-4428-a1a0-bf9a8884faa2" providerId="ADAL" clId="{FB44A179-2C67-42F5-8F5B-002743BB1570}" dt="2017-05-10T09:39:15.181" v="449" actId="20577"/>
        <pc:sldMkLst>
          <pc:docMk/>
          <pc:sldMk cId="766459003" sldId="1349"/>
        </pc:sldMkLst>
      </pc:sldChg>
      <pc:sldChg chg="add del ord">
        <pc:chgData name="Richard Cheney" userId="95efbdcd-1e74-4428-a1a0-bf9a8884faa2" providerId="ADAL" clId="{FB44A179-2C67-42F5-8F5B-002743BB1570}" dt="2017-05-10T09:39:15.181" v="449" actId="20577"/>
        <pc:sldMkLst>
          <pc:docMk/>
          <pc:sldMk cId="1441357457" sldId="1351"/>
        </pc:sldMkLst>
      </pc:sldChg>
      <pc:sldChg chg="add del ord modTransition setBg">
        <pc:chgData name="Richard Cheney" userId="95efbdcd-1e74-4428-a1a0-bf9a8884faa2" providerId="ADAL" clId="{FB44A179-2C67-42F5-8F5B-002743BB1570}" dt="2017-05-22T13:03:03.705" v="3207" actId="20577"/>
        <pc:sldMkLst>
          <pc:docMk/>
          <pc:sldMk cId="1602890313" sldId="1352"/>
        </pc:sldMkLst>
      </pc:sldChg>
      <pc:sldChg chg="add del ord modNotesTx">
        <pc:chgData name="Richard Cheney" userId="95efbdcd-1e74-4428-a1a0-bf9a8884faa2" providerId="ADAL" clId="{FB44A179-2C67-42F5-8F5B-002743BB1570}" dt="2017-05-22T12:48:07.616" v="2789" actId="20577"/>
        <pc:sldMkLst>
          <pc:docMk/>
          <pc:sldMk cId="1383787758" sldId="1353"/>
        </pc:sldMkLst>
      </pc:sldChg>
      <pc:sldChg chg="add del ord modTransition">
        <pc:chgData name="Richard Cheney" userId="95efbdcd-1e74-4428-a1a0-bf9a8884faa2" providerId="ADAL" clId="{FB44A179-2C67-42F5-8F5B-002743BB1570}" dt="2017-05-10T10:30:22.298" v="450" actId="20577"/>
        <pc:sldMkLst>
          <pc:docMk/>
          <pc:sldMk cId="3551137245" sldId="1354"/>
        </pc:sldMkLst>
      </pc:sldChg>
      <pc:sldChg chg="add del ord modTransition">
        <pc:chgData name="Richard Cheney" userId="95efbdcd-1e74-4428-a1a0-bf9a8884faa2" providerId="ADAL" clId="{FB44A179-2C67-42F5-8F5B-002743BB1570}" dt="2017-05-10T09:39:15.181" v="449" actId="20577"/>
        <pc:sldMkLst>
          <pc:docMk/>
          <pc:sldMk cId="996514194" sldId="1356"/>
        </pc:sldMkLst>
      </pc:sldChg>
      <pc:sldChg chg="add del ord modNotesTx">
        <pc:chgData name="Richard Cheney" userId="95efbdcd-1e74-4428-a1a0-bf9a8884faa2" providerId="ADAL" clId="{FB44A179-2C67-42F5-8F5B-002743BB1570}" dt="2017-05-22T12:52:22.236" v="2933" actId="20577"/>
        <pc:sldMkLst>
          <pc:docMk/>
          <pc:sldMk cId="2846946635" sldId="1359"/>
        </pc:sldMkLst>
      </pc:sldChg>
      <pc:sldChg chg="modSp add del ord">
        <pc:chgData name="Richard Cheney" userId="95efbdcd-1e74-4428-a1a0-bf9a8884faa2" providerId="ADAL" clId="{FB44A179-2C67-42F5-8F5B-002743BB1570}" dt="2017-05-22T12:59:50.250" v="3195" actId="313"/>
        <pc:sldMkLst>
          <pc:docMk/>
          <pc:sldMk cId="3163711688" sldId="1360"/>
        </pc:sldMkLst>
        <pc:spChg chg="mod">
          <ac:chgData name="Richard Cheney" userId="95efbdcd-1e74-4428-a1a0-bf9a8884faa2" providerId="ADAL" clId="{FB44A179-2C67-42F5-8F5B-002743BB1570}" dt="2017-05-22T12:59:50.250" v="3195" actId="313"/>
          <ac:spMkLst>
            <pc:docMk/>
            <pc:sldMk cId="3163711688" sldId="1360"/>
            <ac:spMk id="8" creationId="{166E1AFA-14E6-4FBA-9483-0765611DDCEC}"/>
          </ac:spMkLst>
        </pc:spChg>
      </pc:sldChg>
      <pc:sldChg chg="add del">
        <pc:chgData name="Richard Cheney" userId="95efbdcd-1e74-4428-a1a0-bf9a8884faa2" providerId="ADAL" clId="{FB44A179-2C67-42F5-8F5B-002743BB1570}" dt="2017-05-10T09:37:51.135" v="441" actId="2696"/>
        <pc:sldMkLst>
          <pc:docMk/>
          <pc:sldMk cId="1466009780" sldId="1362"/>
        </pc:sldMkLst>
      </pc:sldChg>
      <pc:sldChg chg="add del">
        <pc:chgData name="Richard Cheney" userId="95efbdcd-1e74-4428-a1a0-bf9a8884faa2" providerId="ADAL" clId="{FB44A179-2C67-42F5-8F5B-002743BB1570}" dt="2017-05-10T09:37:51.116" v="439" actId="2696"/>
        <pc:sldMkLst>
          <pc:docMk/>
          <pc:sldMk cId="861743079" sldId="1363"/>
        </pc:sldMkLst>
      </pc:sldChg>
      <pc:sldChg chg="add del">
        <pc:chgData name="Richard Cheney" userId="95efbdcd-1e74-4428-a1a0-bf9a8884faa2" providerId="ADAL" clId="{FB44A179-2C67-42F5-8F5B-002743BB1570}" dt="2017-05-10T09:37:51.125" v="440" actId="2696"/>
        <pc:sldMkLst>
          <pc:docMk/>
          <pc:sldMk cId="4251410474" sldId="1364"/>
        </pc:sldMkLst>
      </pc:sldChg>
      <pc:sldChg chg="add del">
        <pc:chgData name="Richard Cheney" userId="95efbdcd-1e74-4428-a1a0-bf9a8884faa2" providerId="ADAL" clId="{FB44A179-2C67-42F5-8F5B-002743BB1570}" dt="2017-05-10T09:37:51.088" v="437" actId="2696"/>
        <pc:sldMkLst>
          <pc:docMk/>
          <pc:sldMk cId="1020503217" sldId="1365"/>
        </pc:sldMkLst>
      </pc:sldChg>
      <pc:sldChg chg="add del">
        <pc:chgData name="Richard Cheney" userId="95efbdcd-1e74-4428-a1a0-bf9a8884faa2" providerId="ADAL" clId="{FB44A179-2C67-42F5-8F5B-002743BB1570}" dt="2017-05-10T09:37:51.104" v="438" actId="2696"/>
        <pc:sldMkLst>
          <pc:docMk/>
          <pc:sldMk cId="4263589224" sldId="1366"/>
        </pc:sldMkLst>
      </pc:sldChg>
      <pc:sldChg chg="add del">
        <pc:chgData name="Richard Cheney" userId="95efbdcd-1e74-4428-a1a0-bf9a8884faa2" providerId="ADAL" clId="{FB44A179-2C67-42F5-8F5B-002743BB1570}" dt="2017-05-10T09:37:51.075" v="436" actId="2696"/>
        <pc:sldMkLst>
          <pc:docMk/>
          <pc:sldMk cId="2047446082" sldId="1367"/>
        </pc:sldMkLst>
      </pc:sldChg>
      <pc:sldChg chg="ord">
        <pc:chgData name="Richard Cheney" userId="95efbdcd-1e74-4428-a1a0-bf9a8884faa2" providerId="ADAL" clId="{FB44A179-2C67-42F5-8F5B-002743BB1570}" dt="2017-05-22T14:52:49.177" v="3713" actId="20577"/>
        <pc:sldMkLst>
          <pc:docMk/>
          <pc:sldMk cId="318020618" sldId="1370"/>
        </pc:sldMkLst>
      </pc:sldChg>
      <pc:sldChg chg="modSp">
        <pc:chgData name="Richard Cheney" userId="95efbdcd-1e74-4428-a1a0-bf9a8884faa2" providerId="ADAL" clId="{FB44A179-2C67-42F5-8F5B-002743BB1570}" dt="2017-07-04T10:23:28.969" v="3734" actId="20577"/>
        <pc:sldMkLst>
          <pc:docMk/>
          <pc:sldMk cId="1877260092" sldId="1372"/>
        </pc:sldMkLst>
        <pc:spChg chg="mod">
          <ac:chgData name="Richard Cheney" userId="95efbdcd-1e74-4428-a1a0-bf9a8884faa2" providerId="ADAL" clId="{FB44A179-2C67-42F5-8F5B-002743BB1570}" dt="2017-07-04T10:23:28.969" v="3734" actId="20577"/>
          <ac:spMkLst>
            <pc:docMk/>
            <pc:sldMk cId="1877260092" sldId="1372"/>
            <ac:spMk id="156" creationId="{00000000-0000-0000-0000-000000000000}"/>
          </ac:spMkLst>
        </pc:spChg>
      </pc:sldChg>
      <pc:sldChg chg="del">
        <pc:chgData name="Richard Cheney" userId="95efbdcd-1e74-4428-a1a0-bf9a8884faa2" providerId="ADAL" clId="{FB44A179-2C67-42F5-8F5B-002743BB1570}" dt="2017-05-22T14:45:12.920" v="3236" actId="2696"/>
        <pc:sldMkLst>
          <pc:docMk/>
          <pc:sldMk cId="464224394" sldId="1373"/>
        </pc:sldMkLst>
      </pc:sldChg>
      <pc:sldChg chg="add del">
        <pc:chgData name="Richard Cheney" userId="95efbdcd-1e74-4428-a1a0-bf9a8884faa2" providerId="ADAL" clId="{FB44A179-2C67-42F5-8F5B-002743BB1570}" dt="2017-05-10T09:37:51" v="434" actId="2696"/>
        <pc:sldMkLst>
          <pc:docMk/>
          <pc:sldMk cId="2014699836" sldId="1375"/>
        </pc:sldMkLst>
      </pc:sldChg>
      <pc:sldChg chg="add del">
        <pc:chgData name="Richard Cheney" userId="95efbdcd-1e74-4428-a1a0-bf9a8884faa2" providerId="ADAL" clId="{FB44A179-2C67-42F5-8F5B-002743BB1570}" dt="2017-05-10T09:37:51.151" v="442" actId="2696"/>
        <pc:sldMkLst>
          <pc:docMk/>
          <pc:sldMk cId="2654084595" sldId="1389"/>
        </pc:sldMkLst>
      </pc:sldChg>
      <pc:sldChg chg="addSp delSp modSp add del ord modTransition modAnim modNotesTx">
        <pc:chgData name="Richard Cheney" userId="95efbdcd-1e74-4428-a1a0-bf9a8884faa2" providerId="ADAL" clId="{FB44A179-2C67-42F5-8F5B-002743BB1570}" dt="2017-05-10T12:57:40.628" v="1177" actId="20577"/>
        <pc:sldMkLst>
          <pc:docMk/>
          <pc:sldMk cId="4163426930" sldId="1397"/>
        </pc:sldMkLst>
        <pc:spChg chg="add mod">
          <ac:chgData name="Richard Cheney" userId="95efbdcd-1e74-4428-a1a0-bf9a8884faa2" providerId="ADAL" clId="{FB44A179-2C67-42F5-8F5B-002743BB1570}" dt="2017-05-08T11:46:00.116" v="83" actId="1076"/>
          <ac:spMkLst>
            <pc:docMk/>
            <pc:sldMk cId="4163426930" sldId="1397"/>
            <ac:spMk id="7" creationId="{F623520A-1A7C-419A-8DF0-7EC6204FCF5B}"/>
          </ac:spMkLst>
        </pc:spChg>
        <pc:spChg chg="add del">
          <ac:chgData name="Richard Cheney" userId="95efbdcd-1e74-4428-a1a0-bf9a8884faa2" providerId="ADAL" clId="{FB44A179-2C67-42F5-8F5B-002743BB1570}" dt="2017-05-08T11:46:06.879" v="85" actId="20577"/>
          <ac:spMkLst>
            <pc:docMk/>
            <pc:sldMk cId="4163426930" sldId="1397"/>
            <ac:spMk id="8" creationId="{FC0A656D-697D-4104-A1BE-0FA5CE8CCDC1}"/>
          </ac:spMkLst>
        </pc:spChg>
        <pc:spChg chg="mod">
          <ac:chgData name="Richard Cheney" userId="95efbdcd-1e74-4428-a1a0-bf9a8884faa2" providerId="ADAL" clId="{FB44A179-2C67-42F5-8F5B-002743BB1570}" dt="2017-05-10T12:57:40.628" v="1177" actId="20577"/>
          <ac:spMkLst>
            <pc:docMk/>
            <pc:sldMk cId="4163426930" sldId="1397"/>
            <ac:spMk id="9" creationId="{EEBD0613-D33D-4FB0-8526-19D031ECD422}"/>
          </ac:spMkLst>
        </pc:spChg>
      </pc:sldChg>
      <pc:sldChg chg="add del ord">
        <pc:chgData name="Richard Cheney" userId="95efbdcd-1e74-4428-a1a0-bf9a8884faa2" providerId="ADAL" clId="{FB44A179-2C67-42F5-8F5B-002743BB1570}" dt="2017-05-10T14:15:31.978" v="1730" actId="2696"/>
        <pc:sldMkLst>
          <pc:docMk/>
          <pc:sldMk cId="4200929932" sldId="1398"/>
        </pc:sldMkLst>
      </pc:sldChg>
      <pc:sldChg chg="addSp delSp modSp add del ord modTransition delAnim modAnim">
        <pc:chgData name="Richard Cheney" userId="95efbdcd-1e74-4428-a1a0-bf9a8884faa2" providerId="ADAL" clId="{FB44A179-2C67-42F5-8F5B-002743BB1570}" dt="2017-05-10T09:39:15.181" v="449" actId="20577"/>
        <pc:sldMkLst>
          <pc:docMk/>
          <pc:sldMk cId="4173386587" sldId="1399"/>
        </pc:sldMkLst>
        <pc:spChg chg="del">
          <ac:chgData name="Richard Cheney" userId="95efbdcd-1e74-4428-a1a0-bf9a8884faa2" providerId="ADAL" clId="{FB44A179-2C67-42F5-8F5B-002743BB1570}" dt="2017-05-08T11:44:26.444" v="43" actId="478"/>
          <ac:spMkLst>
            <pc:docMk/>
            <pc:sldMk cId="4173386587" sldId="1399"/>
            <ac:spMk id="7" creationId="{3D4CE3DC-0D4B-4FD0-8863-219B1A9F8AEA}"/>
          </ac:spMkLst>
        </pc:spChg>
        <pc:spChg chg="mod">
          <ac:chgData name="Richard Cheney" userId="95efbdcd-1e74-4428-a1a0-bf9a8884faa2" providerId="ADAL" clId="{FB44A179-2C67-42F5-8F5B-002743BB1570}" dt="2017-05-08T11:52:15.750" v="286" actId="20577"/>
          <ac:spMkLst>
            <pc:docMk/>
            <pc:sldMk cId="4173386587" sldId="1399"/>
            <ac:spMk id="9" creationId="{EEBD0613-D33D-4FB0-8526-19D031ECD422}"/>
          </ac:spMkLst>
        </pc:spChg>
        <pc:spChg chg="add mod">
          <ac:chgData name="Richard Cheney" userId="95efbdcd-1e74-4428-a1a0-bf9a8884faa2" providerId="ADAL" clId="{FB44A179-2C67-42F5-8F5B-002743BB1570}" dt="2017-05-08T11:45:19.875" v="55" actId="20577"/>
          <ac:spMkLst>
            <pc:docMk/>
            <pc:sldMk cId="4173386587" sldId="1399"/>
            <ac:spMk id="11" creationId="{E6E3D870-219B-4A5E-A9D1-68AD0290976D}"/>
          </ac:spMkLst>
        </pc:spChg>
        <pc:spChg chg="add mod">
          <ac:chgData name="Richard Cheney" userId="95efbdcd-1e74-4428-a1a0-bf9a8884faa2" providerId="ADAL" clId="{FB44A179-2C67-42F5-8F5B-002743BB1570}" dt="2017-05-08T11:45:24.205" v="57" actId="20577"/>
          <ac:spMkLst>
            <pc:docMk/>
            <pc:sldMk cId="4173386587" sldId="1399"/>
            <ac:spMk id="12" creationId="{BE7D9C53-3D37-4385-A7BA-D6860B4380B7}"/>
          </ac:spMkLst>
        </pc:spChg>
        <pc:spChg chg="add">
          <ac:chgData name="Richard Cheney" userId="95efbdcd-1e74-4428-a1a0-bf9a8884faa2" providerId="ADAL" clId="{FB44A179-2C67-42F5-8F5B-002743BB1570}" dt="2017-05-08T11:46:08.789" v="86" actId="20577"/>
          <ac:spMkLst>
            <pc:docMk/>
            <pc:sldMk cId="4173386587" sldId="1399"/>
            <ac:spMk id="13" creationId="{EE8B80B8-601E-4BD0-B218-F13CBC044DA5}"/>
          </ac:spMkLst>
        </pc:spChg>
        <pc:spChg chg="add mod">
          <ac:chgData name="Richard Cheney" userId="95efbdcd-1e74-4428-a1a0-bf9a8884faa2" providerId="ADAL" clId="{FB44A179-2C67-42F5-8F5B-002743BB1570}" dt="2017-05-08T11:49:44.449" v="124" actId="1038"/>
          <ac:spMkLst>
            <pc:docMk/>
            <pc:sldMk cId="4173386587" sldId="1399"/>
            <ac:spMk id="14" creationId="{FA0393A4-D59B-488B-8FAD-07A1E059EE88}"/>
          </ac:spMkLst>
        </pc:spChg>
        <pc:spChg chg="add mod">
          <ac:chgData name="Richard Cheney" userId="95efbdcd-1e74-4428-a1a0-bf9a8884faa2" providerId="ADAL" clId="{FB44A179-2C67-42F5-8F5B-002743BB1570}" dt="2017-05-08T11:49:39.472" v="123" actId="1038"/>
          <ac:spMkLst>
            <pc:docMk/>
            <pc:sldMk cId="4173386587" sldId="1399"/>
            <ac:spMk id="15" creationId="{612CDCF4-E4AE-45D6-A9C4-75BEBFC8AE4E}"/>
          </ac:spMkLst>
        </pc:spChg>
      </pc:sldChg>
      <pc:sldChg chg="add">
        <pc:chgData name="Richard Cheney" userId="95efbdcd-1e74-4428-a1a0-bf9a8884faa2" providerId="ADAL" clId="{FB44A179-2C67-42F5-8F5B-002743BB1570}" dt="2017-05-10T09:12:17.934" v="321" actId="20577"/>
        <pc:sldMkLst>
          <pc:docMk/>
          <pc:sldMk cId="3334479418" sldId="1400"/>
        </pc:sldMkLst>
      </pc:sldChg>
      <pc:sldChg chg="add del setBg">
        <pc:chgData name="Richard Cheney" userId="95efbdcd-1e74-4428-a1a0-bf9a8884faa2" providerId="ADAL" clId="{FB44A179-2C67-42F5-8F5B-002743BB1570}" dt="2017-05-10T10:35:11.583" v="560" actId="20577"/>
        <pc:sldMkLst>
          <pc:docMk/>
          <pc:sldMk cId="28224537" sldId="1401"/>
        </pc:sldMkLst>
      </pc:sldChg>
      <pc:sldChg chg="addSp delSp modSp add del setBg addAnim delAnim modAnim modNotesTx">
        <pc:chgData name="Richard Cheney" userId="95efbdcd-1e74-4428-a1a0-bf9a8884faa2" providerId="ADAL" clId="{FB44A179-2C67-42F5-8F5B-002743BB1570}" dt="2017-05-10T10:34:48.885" v="558" actId="2696"/>
        <pc:sldMkLst>
          <pc:docMk/>
          <pc:sldMk cId="498349993" sldId="1401"/>
        </pc:sldMkLst>
        <pc:spChg chg="mod">
          <ac:chgData name="Richard Cheney" userId="95efbdcd-1e74-4428-a1a0-bf9a8884faa2" providerId="ADAL" clId="{FB44A179-2C67-42F5-8F5B-002743BB1570}" dt="2017-05-10T10:31:36.655" v="466" actId="20577"/>
          <ac:spMkLst>
            <pc:docMk/>
            <pc:sldMk cId="498349993" sldId="1401"/>
            <ac:spMk id="3" creationId="{CC27AA81-749F-4958-A2A3-ECCD9C3980B4}"/>
          </ac:spMkLst>
        </pc:spChg>
        <pc:spChg chg="add del">
          <ac:chgData name="Richard Cheney" userId="95efbdcd-1e74-4428-a1a0-bf9a8884faa2" providerId="ADAL" clId="{FB44A179-2C67-42F5-8F5B-002743BB1570}" dt="2017-05-10T10:32:24.718" v="474" actId="478"/>
          <ac:spMkLst>
            <pc:docMk/>
            <pc:sldMk cId="498349993" sldId="1401"/>
            <ac:spMk id="4" creationId="{AB80C29E-AC99-42B5-9FAF-2C96C6D51A9D}"/>
          </ac:spMkLst>
        </pc:spChg>
        <pc:spChg chg="add del mod">
          <ac:chgData name="Richard Cheney" userId="95efbdcd-1e74-4428-a1a0-bf9a8884faa2" providerId="ADAL" clId="{FB44A179-2C67-42F5-8F5B-002743BB1570}" dt="2017-05-10T10:33:03.228" v="515" actId="14100"/>
          <ac:spMkLst>
            <pc:docMk/>
            <pc:sldMk cId="498349993" sldId="1401"/>
            <ac:spMk id="7" creationId="{F623520A-1A7C-419A-8DF0-7EC6204FCF5B}"/>
          </ac:spMkLst>
        </pc:spChg>
        <pc:spChg chg="mod">
          <ac:chgData name="Richard Cheney" userId="95efbdcd-1e74-4428-a1a0-bf9a8884faa2" providerId="ADAL" clId="{FB44A179-2C67-42F5-8F5B-002743BB1570}" dt="2017-05-10T10:33:56.767" v="556" actId="2696"/>
          <ac:spMkLst>
            <pc:docMk/>
            <pc:sldMk cId="498349993" sldId="1401"/>
            <ac:spMk id="9" creationId="{EEBD0613-D33D-4FB0-8526-19D031ECD422}"/>
          </ac:spMkLst>
        </pc:spChg>
        <pc:spChg chg="add del">
          <ac:chgData name="Richard Cheney" userId="95efbdcd-1e74-4428-a1a0-bf9a8884faa2" providerId="ADAL" clId="{FB44A179-2C67-42F5-8F5B-002743BB1570}" dt="2017-05-10T10:33:15.655" v="517" actId="478"/>
          <ac:spMkLst>
            <pc:docMk/>
            <pc:sldMk cId="498349993" sldId="1401"/>
            <ac:spMk id="10" creationId="{49619E7B-1D00-43B7-BAAC-E2C49992DF82}"/>
          </ac:spMkLst>
        </pc:spChg>
        <pc:picChg chg="add del">
          <ac:chgData name="Richard Cheney" userId="95efbdcd-1e74-4428-a1a0-bf9a8884faa2" providerId="ADAL" clId="{FB44A179-2C67-42F5-8F5B-002743BB1570}" dt="2017-05-10T10:33:08.629" v="516" actId="478"/>
          <ac:picMkLst>
            <pc:docMk/>
            <pc:sldMk cId="498349993" sldId="1401"/>
            <ac:picMk id="6" creationId="{9D88342C-52B8-4B1F-B443-8D76867BAA44}"/>
          </ac:picMkLst>
        </pc:picChg>
      </pc:sldChg>
      <pc:sldChg chg="add del">
        <pc:chgData name="Richard Cheney" userId="95efbdcd-1e74-4428-a1a0-bf9a8884faa2" providerId="ADAL" clId="{FB44A179-2C67-42F5-8F5B-002743BB1570}" dt="2017-05-10T09:14:25.840" v="324" actId="2696"/>
        <pc:sldMkLst>
          <pc:docMk/>
          <pc:sldMk cId="1601344467" sldId="1401"/>
        </pc:sldMkLst>
      </pc:sldChg>
      <pc:sldChg chg="add del">
        <pc:chgData name="Richard Cheney" userId="95efbdcd-1e74-4428-a1a0-bf9a8884faa2" providerId="ADAL" clId="{FB44A179-2C67-42F5-8F5B-002743BB1570}" dt="2017-05-10T09:38:15.954" v="447" actId="2696"/>
        <pc:sldMkLst>
          <pc:docMk/>
          <pc:sldMk cId="1711355068" sldId="1401"/>
        </pc:sldMkLst>
      </pc:sldChg>
      <pc:sldChg chg="addSp delSp modSp add modAnim modNotesTx">
        <pc:chgData name="Richard Cheney" userId="95efbdcd-1e74-4428-a1a0-bf9a8884faa2" providerId="ADAL" clId="{FB44A179-2C67-42F5-8F5B-002743BB1570}" dt="2017-05-10T10:52:28.957" v="846" actId="20577"/>
        <pc:sldMkLst>
          <pc:docMk/>
          <pc:sldMk cId="2043587108" sldId="1401"/>
        </pc:sldMkLst>
        <pc:spChg chg="mod">
          <ac:chgData name="Richard Cheney" userId="95efbdcd-1e74-4428-a1a0-bf9a8884faa2" providerId="ADAL" clId="{FB44A179-2C67-42F5-8F5B-002743BB1570}" dt="2017-05-10T10:35:24.004" v="584" actId="20577"/>
          <ac:spMkLst>
            <pc:docMk/>
            <pc:sldMk cId="2043587108" sldId="1401"/>
            <ac:spMk id="3" creationId="{CC27AA81-749F-4958-A2A3-ECCD9C3980B4}"/>
          </ac:spMkLst>
        </pc:spChg>
        <pc:spChg chg="mod">
          <ac:chgData name="Richard Cheney" userId="95efbdcd-1e74-4428-a1a0-bf9a8884faa2" providerId="ADAL" clId="{FB44A179-2C67-42F5-8F5B-002743BB1570}" dt="2017-05-10T10:52:02.449" v="820" actId="20577"/>
          <ac:spMkLst>
            <pc:docMk/>
            <pc:sldMk cId="2043587108" sldId="1401"/>
            <ac:spMk id="9" creationId="{EEBD0613-D33D-4FB0-8526-19D031ECD422}"/>
          </ac:spMkLst>
        </pc:spChg>
        <pc:picChg chg="add del mod">
          <ac:chgData name="Richard Cheney" userId="95efbdcd-1e74-4428-a1a0-bf9a8884faa2" providerId="ADAL" clId="{FB44A179-2C67-42F5-8F5B-002743BB1570}" dt="2017-05-10T10:37:11.226" v="586" actId="478"/>
          <ac:picMkLst>
            <pc:docMk/>
            <pc:sldMk cId="2043587108" sldId="1401"/>
            <ac:picMk id="7" creationId="{BEB5D866-4F27-4CDC-A705-B2FDF49BAD5A}"/>
          </ac:picMkLst>
        </pc:picChg>
        <pc:picChg chg="add mod">
          <ac:chgData name="Richard Cheney" userId="95efbdcd-1e74-4428-a1a0-bf9a8884faa2" providerId="ADAL" clId="{FB44A179-2C67-42F5-8F5B-002743BB1570}" dt="2017-05-10T10:41:26.888" v="589" actId="14100"/>
          <ac:picMkLst>
            <pc:docMk/>
            <pc:sldMk cId="2043587108" sldId="1401"/>
            <ac:picMk id="17" creationId="{5EF737EE-BDF5-4939-A98D-17843F7A074F}"/>
          </ac:picMkLst>
        </pc:picChg>
        <pc:picChg chg="add mod">
          <ac:chgData name="Richard Cheney" userId="95efbdcd-1e74-4428-a1a0-bf9a8884faa2" providerId="ADAL" clId="{FB44A179-2C67-42F5-8F5B-002743BB1570}" dt="2017-05-10T10:41:39.335" v="591" actId="1076"/>
          <ac:picMkLst>
            <pc:docMk/>
            <pc:sldMk cId="2043587108" sldId="1401"/>
            <ac:picMk id="18" creationId="{BCBACA05-33A1-4000-87A9-EDB05C6D1933}"/>
          </ac:picMkLst>
        </pc:picChg>
      </pc:sldChg>
      <pc:sldChg chg="add del">
        <pc:chgData name="Richard Cheney" userId="95efbdcd-1e74-4428-a1a0-bf9a8884faa2" providerId="ADAL" clId="{FB44A179-2C67-42F5-8F5B-002743BB1570}" dt="2017-05-10T09:38:02.693" v="445" actId="2696"/>
        <pc:sldMkLst>
          <pc:docMk/>
          <pc:sldMk cId="4202988606" sldId="1401"/>
        </pc:sldMkLst>
      </pc:sldChg>
      <pc:sldChg chg="addSp delSp modSp add addAnim delAnim modAnim modNotesTx">
        <pc:chgData name="Richard Cheney" userId="95efbdcd-1e74-4428-a1a0-bf9a8884faa2" providerId="ADAL" clId="{FB44A179-2C67-42F5-8F5B-002743BB1570}" dt="2017-05-10T13:27:49.060" v="1602" actId="20577"/>
        <pc:sldMkLst>
          <pc:docMk/>
          <pc:sldMk cId="1309280490" sldId="1402"/>
        </pc:sldMkLst>
        <pc:spChg chg="mod">
          <ac:chgData name="Richard Cheney" userId="95efbdcd-1e74-4428-a1a0-bf9a8884faa2" providerId="ADAL" clId="{FB44A179-2C67-42F5-8F5B-002743BB1570}" dt="2017-05-10T13:27:49.060" v="1602" actId="20577"/>
          <ac:spMkLst>
            <pc:docMk/>
            <pc:sldMk cId="1309280490" sldId="1402"/>
            <ac:spMk id="3" creationId="{CC27AA81-749F-4958-A2A3-ECCD9C3980B4}"/>
          </ac:spMkLst>
        </pc:spChg>
        <pc:spChg chg="mod">
          <ac:chgData name="Richard Cheney" userId="95efbdcd-1e74-4428-a1a0-bf9a8884faa2" providerId="ADAL" clId="{FB44A179-2C67-42F5-8F5B-002743BB1570}" dt="2017-05-10T12:38:08.914" v="1005" actId="20577"/>
          <ac:spMkLst>
            <pc:docMk/>
            <pc:sldMk cId="1309280490" sldId="1402"/>
            <ac:spMk id="9" creationId="{EEBD0613-D33D-4FB0-8526-19D031ECD422}"/>
          </ac:spMkLst>
        </pc:spChg>
        <pc:spChg chg="add mod">
          <ac:chgData name="Richard Cheney" userId="95efbdcd-1e74-4428-a1a0-bf9a8884faa2" providerId="ADAL" clId="{FB44A179-2C67-42F5-8F5B-002743BB1570}" dt="2017-05-10T10:55:46.652" v="852" actId="208"/>
          <ac:spMkLst>
            <pc:docMk/>
            <pc:sldMk cId="1309280490" sldId="1402"/>
            <ac:spMk id="16" creationId="{FA5F451D-D9F6-458F-9CAA-B838D493CB32}"/>
          </ac:spMkLst>
        </pc:spChg>
        <pc:spChg chg="add del">
          <ac:chgData name="Richard Cheney" userId="95efbdcd-1e74-4428-a1a0-bf9a8884faa2" providerId="ADAL" clId="{FB44A179-2C67-42F5-8F5B-002743BB1570}" dt="2017-05-10T10:55:52.344" v="854" actId="20577"/>
          <ac:spMkLst>
            <pc:docMk/>
            <pc:sldMk cId="1309280490" sldId="1402"/>
            <ac:spMk id="19" creationId="{8AD03A45-D3DA-4FC6-ADFB-44F8140A0EA1}"/>
          </ac:spMkLst>
        </pc:spChg>
        <pc:spChg chg="add mod">
          <ac:chgData name="Richard Cheney" userId="95efbdcd-1e74-4428-a1a0-bf9a8884faa2" providerId="ADAL" clId="{FB44A179-2C67-42F5-8F5B-002743BB1570}" dt="2017-05-10T12:43:02.470" v="1020" actId="1076"/>
          <ac:spMkLst>
            <pc:docMk/>
            <pc:sldMk cId="1309280490" sldId="1402"/>
            <ac:spMk id="20" creationId="{240855E0-E68E-4CF8-8AB4-801ECBE9AA8F}"/>
          </ac:spMkLst>
        </pc:spChg>
        <pc:spChg chg="add mod">
          <ac:chgData name="Richard Cheney" userId="95efbdcd-1e74-4428-a1a0-bf9a8884faa2" providerId="ADAL" clId="{FB44A179-2C67-42F5-8F5B-002743BB1570}" dt="2017-05-10T12:36:34.088" v="905" actId="20577"/>
          <ac:spMkLst>
            <pc:docMk/>
            <pc:sldMk cId="1309280490" sldId="1402"/>
            <ac:spMk id="21" creationId="{3421AAA2-7D8F-4739-AC26-A604FF055857}"/>
          </ac:spMkLst>
        </pc:spChg>
        <pc:spChg chg="add mod">
          <ac:chgData name="Richard Cheney" userId="95efbdcd-1e74-4428-a1a0-bf9a8884faa2" providerId="ADAL" clId="{FB44A179-2C67-42F5-8F5B-002743BB1570}" dt="2017-05-10T12:49:38.513" v="1148" actId="1076"/>
          <ac:spMkLst>
            <pc:docMk/>
            <pc:sldMk cId="1309280490" sldId="1402"/>
            <ac:spMk id="24" creationId="{CB7662D0-4EF0-4EFB-9358-0C25D47B72DF}"/>
          </ac:spMkLst>
        </pc:spChg>
        <pc:spChg chg="add mod">
          <ac:chgData name="Richard Cheney" userId="95efbdcd-1e74-4428-a1a0-bf9a8884faa2" providerId="ADAL" clId="{FB44A179-2C67-42F5-8F5B-002743BB1570}" dt="2017-05-10T12:50:44.550" v="1154" actId="20577"/>
          <ac:spMkLst>
            <pc:docMk/>
            <pc:sldMk cId="1309280490" sldId="1402"/>
            <ac:spMk id="25" creationId="{869CA9B1-A9FA-4D1D-BDE6-B443C66DF005}"/>
          </ac:spMkLst>
        </pc:spChg>
        <pc:spChg chg="add del mod">
          <ac:chgData name="Richard Cheney" userId="95efbdcd-1e74-4428-a1a0-bf9a8884faa2" providerId="ADAL" clId="{FB44A179-2C67-42F5-8F5B-002743BB1570}" dt="2017-05-10T12:51:37.014" v="1160" actId="2085"/>
          <ac:spMkLst>
            <pc:docMk/>
            <pc:sldMk cId="1309280490" sldId="1402"/>
            <ac:spMk id="29" creationId="{CA7B1ECB-FD7B-497F-998A-E64BB93F5F54}"/>
          </ac:spMkLst>
        </pc:spChg>
        <pc:spChg chg="add mod">
          <ac:chgData name="Richard Cheney" userId="95efbdcd-1e74-4428-a1a0-bf9a8884faa2" providerId="ADAL" clId="{FB44A179-2C67-42F5-8F5B-002743BB1570}" dt="2017-05-10T12:50:14.198" v="1152" actId="1035"/>
          <ac:spMkLst>
            <pc:docMk/>
            <pc:sldMk cId="1309280490" sldId="1402"/>
            <ac:spMk id="31" creationId="{C844EE71-5FC1-48C4-A67A-513F6E1E1ACC}"/>
          </ac:spMkLst>
        </pc:spChg>
        <pc:grpChg chg="add del mod">
          <ac:chgData name="Richard Cheney" userId="95efbdcd-1e74-4428-a1a0-bf9a8884faa2" providerId="ADAL" clId="{FB44A179-2C67-42F5-8F5B-002743BB1570}" dt="2017-05-10T12:48:45.366" v="1144" actId="20577"/>
          <ac:grpSpMkLst>
            <pc:docMk/>
            <pc:sldMk cId="1309280490" sldId="1402"/>
            <ac:grpSpMk id="32" creationId="{72B0FCDB-41FB-42FE-AD58-A378A9D3F987}"/>
          </ac:grpSpMkLst>
        </pc:grpChg>
        <pc:picChg chg="add mod ord topLvl">
          <ac:chgData name="Richard Cheney" userId="95efbdcd-1e74-4428-a1a0-bf9a8884faa2" providerId="ADAL" clId="{FB44A179-2C67-42F5-8F5B-002743BB1570}" dt="2017-05-10T12:48:45.366" v="1144" actId="20577"/>
          <ac:picMkLst>
            <pc:docMk/>
            <pc:sldMk cId="1309280490" sldId="1402"/>
            <ac:picMk id="7" creationId="{A871F455-1939-4E6C-8937-52A62BBDB9D3}"/>
          </ac:picMkLst>
        </pc:picChg>
        <pc:picChg chg="add mod ord">
          <ac:chgData name="Richard Cheney" userId="95efbdcd-1e74-4428-a1a0-bf9a8884faa2" providerId="ADAL" clId="{FB44A179-2C67-42F5-8F5B-002743BB1570}" dt="2017-05-10T12:47:29.336" v="1137" actId="166"/>
          <ac:picMkLst>
            <pc:docMk/>
            <pc:sldMk cId="1309280490" sldId="1402"/>
            <ac:picMk id="23" creationId="{FBC2DA30-FECB-428A-AF4D-9C254357E07C}"/>
          </ac:picMkLst>
        </pc:picChg>
        <pc:cxnChg chg="add mod topLvl">
          <ac:chgData name="Richard Cheney" userId="95efbdcd-1e74-4428-a1a0-bf9a8884faa2" providerId="ADAL" clId="{FB44A179-2C67-42F5-8F5B-002743BB1570}" dt="2017-05-10T12:49:59.522" v="1150" actId="208"/>
          <ac:cxnSpMkLst>
            <pc:docMk/>
            <pc:sldMk cId="1309280490" sldId="1402"/>
            <ac:cxnSpMk id="27" creationId="{546BBBEA-91A1-44A2-95C5-78CF5982C0F8}"/>
          </ac:cxnSpMkLst>
        </pc:cxnChg>
        <pc:cxnChg chg="add mod">
          <ac:chgData name="Richard Cheney" userId="95efbdcd-1e74-4428-a1a0-bf9a8884faa2" providerId="ADAL" clId="{FB44A179-2C67-42F5-8F5B-002743BB1570}" dt="2017-05-10T12:50:25.585" v="1153" actId="14100"/>
          <ac:cxnSpMkLst>
            <pc:docMk/>
            <pc:sldMk cId="1309280490" sldId="1402"/>
            <ac:cxnSpMk id="30" creationId="{ABB56A34-85E5-4453-A3FC-C44EA77DCF2C}"/>
          </ac:cxnSpMkLst>
        </pc:cxnChg>
      </pc:sldChg>
      <pc:sldChg chg="addSp delSp modSp add addAnim delAnim modAnim modNotesTx">
        <pc:chgData name="Richard Cheney" userId="95efbdcd-1e74-4428-a1a0-bf9a8884faa2" providerId="ADAL" clId="{FB44A179-2C67-42F5-8F5B-002743BB1570}" dt="2017-05-22T14:36:43.559" v="3222" actId="20577"/>
        <pc:sldMkLst>
          <pc:docMk/>
          <pc:sldMk cId="3596363124" sldId="1403"/>
        </pc:sldMkLst>
        <pc:spChg chg="mod">
          <ac:chgData name="Richard Cheney" userId="95efbdcd-1e74-4428-a1a0-bf9a8884faa2" providerId="ADAL" clId="{FB44A179-2C67-42F5-8F5B-002743BB1570}" dt="2017-05-10T13:07:49.246" v="1212" actId="20577"/>
          <ac:spMkLst>
            <pc:docMk/>
            <pc:sldMk cId="3596363124" sldId="1403"/>
            <ac:spMk id="3" creationId="{CC27AA81-749F-4958-A2A3-ECCD9C3980B4}"/>
          </ac:spMkLst>
        </pc:spChg>
        <pc:spChg chg="mod">
          <ac:chgData name="Richard Cheney" userId="95efbdcd-1e74-4428-a1a0-bf9a8884faa2" providerId="ADAL" clId="{FB44A179-2C67-42F5-8F5B-002743BB1570}" dt="2017-05-10T13:22:53.639" v="1528" actId="20577"/>
          <ac:spMkLst>
            <pc:docMk/>
            <pc:sldMk cId="3596363124" sldId="1403"/>
            <ac:spMk id="9" creationId="{EEBD0613-D33D-4FB0-8526-19D031ECD422}"/>
          </ac:spMkLst>
        </pc:spChg>
        <pc:spChg chg="add mod">
          <ac:chgData name="Richard Cheney" userId="95efbdcd-1e74-4428-a1a0-bf9a8884faa2" providerId="ADAL" clId="{FB44A179-2C67-42F5-8F5B-002743BB1570}" dt="2017-05-22T14:36:36.110" v="3217" actId="1076"/>
          <ac:spMkLst>
            <pc:docMk/>
            <pc:sldMk cId="3596363124" sldId="1403"/>
            <ac:spMk id="33" creationId="{CA3D268A-24C8-4D9D-806A-ABD002ED0F2F}"/>
          </ac:spMkLst>
        </pc:spChg>
        <pc:spChg chg="add mod">
          <ac:chgData name="Richard Cheney" userId="95efbdcd-1e74-4428-a1a0-bf9a8884faa2" providerId="ADAL" clId="{FB44A179-2C67-42F5-8F5B-002743BB1570}" dt="2017-05-10T13:26:52.684" v="1555" actId="14100"/>
          <ac:spMkLst>
            <pc:docMk/>
            <pc:sldMk cId="3596363124" sldId="1403"/>
            <ac:spMk id="35" creationId="{038D6D98-A189-4ACF-ACCC-642D9BEC5396}"/>
          </ac:spMkLst>
        </pc:spChg>
        <pc:spChg chg="add del mod">
          <ac:chgData name="Richard Cheney" userId="95efbdcd-1e74-4428-a1a0-bf9a8884faa2" providerId="ADAL" clId="{FB44A179-2C67-42F5-8F5B-002743BB1570}" dt="2017-05-10T13:27:17.137" v="1559" actId="478"/>
          <ac:spMkLst>
            <pc:docMk/>
            <pc:sldMk cId="3596363124" sldId="1403"/>
            <ac:spMk id="37" creationId="{BD59B7B7-D955-4BCF-8D3D-B58108888295}"/>
          </ac:spMkLst>
        </pc:spChg>
        <pc:spChg chg="add mod">
          <ac:chgData name="Richard Cheney" userId="95efbdcd-1e74-4428-a1a0-bf9a8884faa2" providerId="ADAL" clId="{FB44A179-2C67-42F5-8F5B-002743BB1570}" dt="2017-05-22T14:36:43.559" v="3222" actId="20577"/>
          <ac:spMkLst>
            <pc:docMk/>
            <pc:sldMk cId="3596363124" sldId="1403"/>
            <ac:spMk id="37" creationId="{0C0DE790-4468-4692-ADAB-452E7B823906}"/>
          </ac:spMkLst>
        </pc:spChg>
        <pc:grpChg chg="add mod">
          <ac:chgData name="Richard Cheney" userId="95efbdcd-1e74-4428-a1a0-bf9a8884faa2" providerId="ADAL" clId="{FB44A179-2C67-42F5-8F5B-002743BB1570}" dt="2017-05-10T13:24:44.670" v="1539" actId="20577"/>
          <ac:grpSpMkLst>
            <pc:docMk/>
            <pc:sldMk cId="3596363124" sldId="1403"/>
            <ac:grpSpMk id="43" creationId="{8F282CEE-815E-467C-B19D-17B1E79D9060}"/>
          </ac:grpSpMkLst>
        </pc:grpChg>
        <pc:picChg chg="add mod ord">
          <ac:chgData name="Richard Cheney" userId="95efbdcd-1e74-4428-a1a0-bf9a8884faa2" providerId="ADAL" clId="{FB44A179-2C67-42F5-8F5B-002743BB1570}" dt="2017-05-10T13:24:44.670" v="1539" actId="20577"/>
          <ac:picMkLst>
            <pc:docMk/>
            <pc:sldMk cId="3596363124" sldId="1403"/>
            <ac:picMk id="19" creationId="{FF23E206-3463-4B08-B84C-B784D8936893}"/>
          </ac:picMkLst>
        </pc:picChg>
        <pc:picChg chg="add del mod">
          <ac:chgData name="Richard Cheney" userId="95efbdcd-1e74-4428-a1a0-bf9a8884faa2" providerId="ADAL" clId="{FB44A179-2C67-42F5-8F5B-002743BB1570}" dt="2017-05-10T13:08:46.737" v="1216" actId="478"/>
          <ac:picMkLst>
            <pc:docMk/>
            <pc:sldMk cId="3596363124" sldId="1403"/>
            <ac:picMk id="26" creationId="{267B6FA5-2C6E-44AC-A3CC-5A1D14F1E71A}"/>
          </ac:picMkLst>
        </pc:picChg>
        <pc:picChg chg="add del mod">
          <ac:chgData name="Richard Cheney" userId="95efbdcd-1e74-4428-a1a0-bf9a8884faa2" providerId="ADAL" clId="{FB44A179-2C67-42F5-8F5B-002743BB1570}" dt="2017-05-10T13:08:55.719" v="1218" actId="478"/>
          <ac:picMkLst>
            <pc:docMk/>
            <pc:sldMk cId="3596363124" sldId="1403"/>
            <ac:picMk id="32" creationId="{C4AC96A2-B476-406B-A9B1-9AAFE27CF8EF}"/>
          </ac:picMkLst>
        </pc:picChg>
        <pc:picChg chg="add mod">
          <ac:chgData name="Richard Cheney" userId="95efbdcd-1e74-4428-a1a0-bf9a8884faa2" providerId="ADAL" clId="{FB44A179-2C67-42F5-8F5B-002743BB1570}" dt="2017-05-10T13:24:44.670" v="1539" actId="20577"/>
          <ac:picMkLst>
            <pc:docMk/>
            <pc:sldMk cId="3596363124" sldId="1403"/>
            <ac:picMk id="34" creationId="{07E4B251-6EC1-4C81-9497-EACBABC61CDD}"/>
          </ac:picMkLst>
        </pc:picChg>
        <pc:picChg chg="add del mod ord">
          <ac:chgData name="Richard Cheney" userId="95efbdcd-1e74-4428-a1a0-bf9a8884faa2" providerId="ADAL" clId="{FB44A179-2C67-42F5-8F5B-002743BB1570}" dt="2017-05-10T13:25:36.679" v="1549" actId="1076"/>
          <ac:picMkLst>
            <pc:docMk/>
            <pc:sldMk cId="3596363124" sldId="1403"/>
            <ac:picMk id="36" creationId="{B37F6773-FE58-4B92-A60B-C101F3E0D6AC}"/>
          </ac:picMkLst>
        </pc:picChg>
        <pc:cxnChg chg="add mod">
          <ac:chgData name="Richard Cheney" userId="95efbdcd-1e74-4428-a1a0-bf9a8884faa2" providerId="ADAL" clId="{FB44A179-2C67-42F5-8F5B-002743BB1570}" dt="2017-05-10T13:25:44.671" v="1550" actId="14100"/>
          <ac:cxnSpMkLst>
            <pc:docMk/>
            <pc:sldMk cId="3596363124" sldId="1403"/>
            <ac:cxnSpMk id="39" creationId="{CFFE8A37-55EC-4818-8DD2-39696232371D}"/>
          </ac:cxnSpMkLst>
        </pc:cxnChg>
      </pc:sldChg>
      <pc:sldChg chg="addSp delSp modSp add setBg delAnim modNotesTx">
        <pc:chgData name="Richard Cheney" userId="95efbdcd-1e74-4428-a1a0-bf9a8884faa2" providerId="ADAL" clId="{FB44A179-2C67-42F5-8F5B-002743BB1570}" dt="2017-05-10T15:19:05.737" v="2641" actId="6549"/>
        <pc:sldMkLst>
          <pc:docMk/>
          <pc:sldMk cId="2093282518" sldId="1404"/>
        </pc:sldMkLst>
        <pc:spChg chg="mod">
          <ac:chgData name="Richard Cheney" userId="95efbdcd-1e74-4428-a1a0-bf9a8884faa2" providerId="ADAL" clId="{FB44A179-2C67-42F5-8F5B-002743BB1570}" dt="2017-05-10T14:15:44.821" v="1755" actId="20577"/>
          <ac:spMkLst>
            <pc:docMk/>
            <pc:sldMk cId="2093282518" sldId="1404"/>
            <ac:spMk id="3" creationId="{CC27AA81-749F-4958-A2A3-ECCD9C3980B4}"/>
          </ac:spMkLst>
        </pc:spChg>
        <pc:spChg chg="del">
          <ac:chgData name="Richard Cheney" userId="95efbdcd-1e74-4428-a1a0-bf9a8884faa2" providerId="ADAL" clId="{FB44A179-2C67-42F5-8F5B-002743BB1570}" dt="2017-05-10T14:15:49.393" v="1756" actId="478"/>
          <ac:spMkLst>
            <pc:docMk/>
            <pc:sldMk cId="2093282518" sldId="1404"/>
            <ac:spMk id="4" creationId="{AB80C29E-AC99-42B5-9FAF-2C96C6D51A9D}"/>
          </ac:spMkLst>
        </pc:spChg>
        <pc:spChg chg="del mod">
          <ac:chgData name="Richard Cheney" userId="95efbdcd-1e74-4428-a1a0-bf9a8884faa2" providerId="ADAL" clId="{FB44A179-2C67-42F5-8F5B-002743BB1570}" dt="2017-05-10T14:15:53.392" v="1758" actId="478"/>
          <ac:spMkLst>
            <pc:docMk/>
            <pc:sldMk cId="2093282518" sldId="1404"/>
            <ac:spMk id="7" creationId="{F623520A-1A7C-419A-8DF0-7EC6204FCF5B}"/>
          </ac:spMkLst>
        </pc:spChg>
        <pc:spChg chg="del mod">
          <ac:chgData name="Richard Cheney" userId="95efbdcd-1e74-4428-a1a0-bf9a8884faa2" providerId="ADAL" clId="{FB44A179-2C67-42F5-8F5B-002743BB1570}" dt="2017-05-10T14:15:59.743" v="1761" actId="478"/>
          <ac:spMkLst>
            <pc:docMk/>
            <pc:sldMk cId="2093282518" sldId="1404"/>
            <ac:spMk id="9" creationId="{EEBD0613-D33D-4FB0-8526-19D031ECD422}"/>
          </ac:spMkLst>
        </pc:spChg>
        <pc:spChg chg="del">
          <ac:chgData name="Richard Cheney" userId="95efbdcd-1e74-4428-a1a0-bf9a8884faa2" providerId="ADAL" clId="{FB44A179-2C67-42F5-8F5B-002743BB1570}" dt="2017-05-10T14:15:55.703" v="1759" actId="478"/>
          <ac:spMkLst>
            <pc:docMk/>
            <pc:sldMk cId="2093282518" sldId="1404"/>
            <ac:spMk id="10" creationId="{49619E7B-1D00-43B7-BAAC-E2C49992DF82}"/>
          </ac:spMkLst>
        </pc:spChg>
        <pc:spChg chg="add mod">
          <ac:chgData name="Richard Cheney" userId="95efbdcd-1e74-4428-a1a0-bf9a8884faa2" providerId="ADAL" clId="{FB44A179-2C67-42F5-8F5B-002743BB1570}" dt="2017-05-10T14:30:34.374" v="1919" actId="1076"/>
          <ac:spMkLst>
            <pc:docMk/>
            <pc:sldMk cId="2093282518" sldId="1404"/>
            <ac:spMk id="12" creationId="{A617BFBD-B169-4001-B630-8224CAAB236E}"/>
          </ac:spMkLst>
        </pc:spChg>
        <pc:spChg chg="add mod">
          <ac:chgData name="Richard Cheney" userId="95efbdcd-1e74-4428-a1a0-bf9a8884faa2" providerId="ADAL" clId="{FB44A179-2C67-42F5-8F5B-002743BB1570}" dt="2017-05-10T14:31:56.618" v="1941" actId="1037"/>
          <ac:spMkLst>
            <pc:docMk/>
            <pc:sldMk cId="2093282518" sldId="1404"/>
            <ac:spMk id="13" creationId="{7F697DE1-F2C6-4339-9680-ADE7D3991C29}"/>
          </ac:spMkLst>
        </pc:spChg>
        <pc:spChg chg="add mod ord">
          <ac:chgData name="Richard Cheney" userId="95efbdcd-1e74-4428-a1a0-bf9a8884faa2" providerId="ADAL" clId="{FB44A179-2C67-42F5-8F5B-002743BB1570}" dt="2017-05-10T14:28:45.850" v="1917" actId="1076"/>
          <ac:spMkLst>
            <pc:docMk/>
            <pc:sldMk cId="2093282518" sldId="1404"/>
            <ac:spMk id="16" creationId="{3AC99CB4-84EB-486B-B5FF-2F306EEE12C7}"/>
          </ac:spMkLst>
        </pc:spChg>
        <pc:spChg chg="add mod">
          <ac:chgData name="Richard Cheney" userId="95efbdcd-1e74-4428-a1a0-bf9a8884faa2" providerId="ADAL" clId="{FB44A179-2C67-42F5-8F5B-002743BB1570}" dt="2017-05-10T14:28:45.850" v="1917" actId="1076"/>
          <ac:spMkLst>
            <pc:docMk/>
            <pc:sldMk cId="2093282518" sldId="1404"/>
            <ac:spMk id="17" creationId="{2CCDB27E-FD45-4C77-8BD5-21A33561AEFB}"/>
          </ac:spMkLst>
        </pc:spChg>
        <pc:spChg chg="add mod ord">
          <ac:chgData name="Richard Cheney" userId="95efbdcd-1e74-4428-a1a0-bf9a8884faa2" providerId="ADAL" clId="{FB44A179-2C67-42F5-8F5B-002743BB1570}" dt="2017-05-10T14:27:09.070" v="1905" actId="6549"/>
          <ac:spMkLst>
            <pc:docMk/>
            <pc:sldMk cId="2093282518" sldId="1404"/>
            <ac:spMk id="20" creationId="{AC4DD3DF-2DEE-4E7F-80D0-ACAD15C3BB3E}"/>
          </ac:spMkLst>
        </pc:spChg>
        <pc:spChg chg="add mod">
          <ac:chgData name="Richard Cheney" userId="95efbdcd-1e74-4428-a1a0-bf9a8884faa2" providerId="ADAL" clId="{FB44A179-2C67-42F5-8F5B-002743BB1570}" dt="2017-05-10T14:28:45.850" v="1917" actId="1076"/>
          <ac:spMkLst>
            <pc:docMk/>
            <pc:sldMk cId="2093282518" sldId="1404"/>
            <ac:spMk id="22" creationId="{2CE792B5-CDBA-42A9-BA12-844559C477C8}"/>
          </ac:spMkLst>
        </pc:spChg>
        <pc:spChg chg="add del">
          <ac:chgData name="Richard Cheney" userId="95efbdcd-1e74-4428-a1a0-bf9a8884faa2" providerId="ADAL" clId="{FB44A179-2C67-42F5-8F5B-002743BB1570}" dt="2017-05-10T14:30:49.663" v="1925" actId="478"/>
          <ac:spMkLst>
            <pc:docMk/>
            <pc:sldMk cId="2093282518" sldId="1404"/>
            <ac:spMk id="24" creationId="{C7F4B440-D27B-423E-BF05-00B05CC2D656}"/>
          </ac:spMkLst>
        </pc:spChg>
        <pc:spChg chg="add mod">
          <ac:chgData name="Richard Cheney" userId="95efbdcd-1e74-4428-a1a0-bf9a8884faa2" providerId="ADAL" clId="{FB44A179-2C67-42F5-8F5B-002743BB1570}" dt="2017-05-10T15:00:02.105" v="2067" actId="6549"/>
          <ac:spMkLst>
            <pc:docMk/>
            <pc:sldMk cId="2093282518" sldId="1404"/>
            <ac:spMk id="26" creationId="{FFDA2DC0-9D2E-49E5-A566-43DAF8D83E51}"/>
          </ac:spMkLst>
        </pc:spChg>
        <pc:spChg chg="add mod">
          <ac:chgData name="Richard Cheney" userId="95efbdcd-1e74-4428-a1a0-bf9a8884faa2" providerId="ADAL" clId="{FB44A179-2C67-42F5-8F5B-002743BB1570}" dt="2017-05-10T15:00:02.105" v="2067" actId="6549"/>
          <ac:spMkLst>
            <pc:docMk/>
            <pc:sldMk cId="2093282518" sldId="1404"/>
            <ac:spMk id="28" creationId="{C3EAFE1F-EC8A-4B64-85B4-FB7DFDC4D546}"/>
          </ac:spMkLst>
        </pc:spChg>
        <pc:spChg chg="add mod">
          <ac:chgData name="Richard Cheney" userId="95efbdcd-1e74-4428-a1a0-bf9a8884faa2" providerId="ADAL" clId="{FB44A179-2C67-42F5-8F5B-002743BB1570}" dt="2017-05-10T15:16:58.921" v="2432" actId="14"/>
          <ac:spMkLst>
            <pc:docMk/>
            <pc:sldMk cId="2093282518" sldId="1404"/>
            <ac:spMk id="29" creationId="{98D1E2D5-11B4-4641-A4EA-136EEDD5A8EB}"/>
          </ac:spMkLst>
        </pc:spChg>
        <pc:spChg chg="add mod">
          <ac:chgData name="Richard Cheney" userId="95efbdcd-1e74-4428-a1a0-bf9a8884faa2" providerId="ADAL" clId="{FB44A179-2C67-42F5-8F5B-002743BB1570}" dt="2017-05-10T15:10:51.613" v="2152" actId="6549"/>
          <ac:spMkLst>
            <pc:docMk/>
            <pc:sldMk cId="2093282518" sldId="1404"/>
            <ac:spMk id="48" creationId="{F49B7A38-AFC9-4405-87EC-050E90FDDDEE}"/>
          </ac:spMkLst>
        </pc:spChg>
        <pc:spChg chg="add mod">
          <ac:chgData name="Richard Cheney" userId="95efbdcd-1e74-4428-a1a0-bf9a8884faa2" providerId="ADAL" clId="{FB44A179-2C67-42F5-8F5B-002743BB1570}" dt="2017-05-10T15:10:51.613" v="2152" actId="6549"/>
          <ac:spMkLst>
            <pc:docMk/>
            <pc:sldMk cId="2093282518" sldId="1404"/>
            <ac:spMk id="49" creationId="{31A37694-C623-4429-BC91-F0772020BE8B}"/>
          </ac:spMkLst>
        </pc:spChg>
        <pc:spChg chg="add mod">
          <ac:chgData name="Richard Cheney" userId="95efbdcd-1e74-4428-a1a0-bf9a8884faa2" providerId="ADAL" clId="{FB44A179-2C67-42F5-8F5B-002743BB1570}" dt="2017-05-10T15:09:14.307" v="2146" actId="1076"/>
          <ac:spMkLst>
            <pc:docMk/>
            <pc:sldMk cId="2093282518" sldId="1404"/>
            <ac:spMk id="92" creationId="{FE2EB0CC-ED4A-424F-87CF-39F4E441D0CB}"/>
          </ac:spMkLst>
        </pc:spChg>
        <pc:spChg chg="add mod">
          <ac:chgData name="Richard Cheney" userId="95efbdcd-1e74-4428-a1a0-bf9a8884faa2" providerId="ADAL" clId="{FB44A179-2C67-42F5-8F5B-002743BB1570}" dt="2017-05-10T15:09:51.831" v="2150" actId="1076"/>
          <ac:spMkLst>
            <pc:docMk/>
            <pc:sldMk cId="2093282518" sldId="1404"/>
            <ac:spMk id="93" creationId="{F379669F-C5D5-4870-82E7-960EFB0A972E}"/>
          </ac:spMkLst>
        </pc:spChg>
        <pc:grpChg chg="add mod">
          <ac:chgData name="Richard Cheney" userId="95efbdcd-1e74-4428-a1a0-bf9a8884faa2" providerId="ADAL" clId="{FB44A179-2C67-42F5-8F5B-002743BB1570}" dt="2017-05-10T14:28:45.850" v="1917" actId="1076"/>
          <ac:grpSpMkLst>
            <pc:docMk/>
            <pc:sldMk cId="2093282518" sldId="1404"/>
            <ac:grpSpMk id="21" creationId="{05A39C26-DD93-4B64-8CD1-DB124DC40F20}"/>
          </ac:grpSpMkLst>
        </pc:grpChg>
        <pc:picChg chg="add del mod">
          <ac:chgData name="Richard Cheney" userId="95efbdcd-1e74-4428-a1a0-bf9a8884faa2" providerId="ADAL" clId="{FB44A179-2C67-42F5-8F5B-002743BB1570}" dt="2017-05-10T14:17:54.721" v="1767" actId="478"/>
          <ac:picMkLst>
            <pc:docMk/>
            <pc:sldMk cId="2093282518" sldId="1404"/>
            <ac:picMk id="5" creationId="{6616BF23-3BCD-4125-8BF9-C11B57E25C4B}"/>
          </ac:picMkLst>
        </pc:picChg>
        <pc:picChg chg="del">
          <ac:chgData name="Richard Cheney" userId="95efbdcd-1e74-4428-a1a0-bf9a8884faa2" providerId="ADAL" clId="{FB44A179-2C67-42F5-8F5B-002743BB1570}" dt="2017-05-10T14:15:49.393" v="1756" actId="478"/>
          <ac:picMkLst>
            <pc:docMk/>
            <pc:sldMk cId="2093282518" sldId="1404"/>
            <ac:picMk id="6" creationId="{9D88342C-52B8-4B1F-B443-8D76867BAA44}"/>
          </ac:picMkLst>
        </pc:picChg>
        <pc:picChg chg="add mod">
          <ac:chgData name="Richard Cheney" userId="95efbdcd-1e74-4428-a1a0-bf9a8884faa2" providerId="ADAL" clId="{FB44A179-2C67-42F5-8F5B-002743BB1570}" dt="2017-05-10T14:59:39.356" v="2066" actId="6549"/>
          <ac:picMkLst>
            <pc:docMk/>
            <pc:sldMk cId="2093282518" sldId="1404"/>
            <ac:picMk id="11" creationId="{5479FA77-34F9-4299-A163-16506A7A15AF}"/>
          </ac:picMkLst>
        </pc:picChg>
        <pc:picChg chg="add mod">
          <ac:chgData name="Richard Cheney" userId="95efbdcd-1e74-4428-a1a0-bf9a8884faa2" providerId="ADAL" clId="{FB44A179-2C67-42F5-8F5B-002743BB1570}" dt="2017-05-10T14:28:45.850" v="1917" actId="1076"/>
          <ac:picMkLst>
            <pc:docMk/>
            <pc:sldMk cId="2093282518" sldId="1404"/>
            <ac:picMk id="15" creationId="{DE0FAD10-CEBF-4723-9710-CB363D24EA55}"/>
          </ac:picMkLst>
        </pc:picChg>
        <pc:picChg chg="add mod ord modCrop">
          <ac:chgData name="Richard Cheney" userId="95efbdcd-1e74-4428-a1a0-bf9a8884faa2" providerId="ADAL" clId="{FB44A179-2C67-42F5-8F5B-002743BB1570}" dt="2017-05-10T14:27:09.070" v="1905" actId="6549"/>
          <ac:picMkLst>
            <pc:docMk/>
            <pc:sldMk cId="2093282518" sldId="1404"/>
            <ac:picMk id="19" creationId="{1797653B-8FB9-42CC-9ACE-773D9442E964}"/>
          </ac:picMkLst>
        </pc:picChg>
        <pc:picChg chg="add del">
          <ac:chgData name="Richard Cheney" userId="95efbdcd-1e74-4428-a1a0-bf9a8884faa2" providerId="ADAL" clId="{FB44A179-2C67-42F5-8F5B-002743BB1570}" dt="2017-05-10T14:30:51.931" v="1926" actId="478"/>
          <ac:picMkLst>
            <pc:docMk/>
            <pc:sldMk cId="2093282518" sldId="1404"/>
            <ac:picMk id="23" creationId="{407224F0-B9D8-45EF-BC80-292A540898EB}"/>
          </ac:picMkLst>
        </pc:picChg>
        <pc:picChg chg="add mod">
          <ac:chgData name="Richard Cheney" userId="95efbdcd-1e74-4428-a1a0-bf9a8884faa2" providerId="ADAL" clId="{FB44A179-2C67-42F5-8F5B-002743BB1570}" dt="2017-05-10T14:31:17.958" v="1931" actId="6549"/>
          <ac:picMkLst>
            <pc:docMk/>
            <pc:sldMk cId="2093282518" sldId="1404"/>
            <ac:picMk id="25" creationId="{AFDF1521-0A13-4C2F-B1A2-AE9984118243}"/>
          </ac:picMkLst>
        </pc:picChg>
        <pc:picChg chg="add mod">
          <ac:chgData name="Richard Cheney" userId="95efbdcd-1e74-4428-a1a0-bf9a8884faa2" providerId="ADAL" clId="{FB44A179-2C67-42F5-8F5B-002743BB1570}" dt="2017-05-10T14:31:17.958" v="1931" actId="6549"/>
          <ac:picMkLst>
            <pc:docMk/>
            <pc:sldMk cId="2093282518" sldId="1404"/>
            <ac:picMk id="27" creationId="{2C094395-F41D-4D55-926E-8737F3D3D31A}"/>
          </ac:picMkLst>
        </pc:picChg>
        <pc:picChg chg="add mod">
          <ac:chgData name="Richard Cheney" userId="95efbdcd-1e74-4428-a1a0-bf9a8884faa2" providerId="ADAL" clId="{FB44A179-2C67-42F5-8F5B-002743BB1570}" dt="2017-05-10T14:59:04.429" v="2064" actId="6549"/>
          <ac:picMkLst>
            <pc:docMk/>
            <pc:sldMk cId="2093282518" sldId="1404"/>
            <ac:picMk id="44" creationId="{C8B61995-FF2A-4B98-8FFB-3F8D10791564}"/>
          </ac:picMkLst>
        </pc:picChg>
        <pc:picChg chg="add mod">
          <ac:chgData name="Richard Cheney" userId="95efbdcd-1e74-4428-a1a0-bf9a8884faa2" providerId="ADAL" clId="{FB44A179-2C67-42F5-8F5B-002743BB1570}" dt="2017-05-10T14:59:04.429" v="2064" actId="6549"/>
          <ac:picMkLst>
            <pc:docMk/>
            <pc:sldMk cId="2093282518" sldId="1404"/>
            <ac:picMk id="47" creationId="{9EEC19CE-B0CF-448E-9A8B-CBFEFDB19E5E}"/>
          </ac:picMkLst>
        </pc:picChg>
        <pc:picChg chg="add mod">
          <ac:chgData name="Richard Cheney" userId="95efbdcd-1e74-4428-a1a0-bf9a8884faa2" providerId="ADAL" clId="{FB44A179-2C67-42F5-8F5B-002743BB1570}" dt="2017-05-10T15:06:28.306" v="2106" actId="6549"/>
          <ac:picMkLst>
            <pc:docMk/>
            <pc:sldMk cId="2093282518" sldId="1404"/>
            <ac:picMk id="55" creationId="{ACE8270F-B971-46AC-9FAC-5BF3BFCD3FD6}"/>
          </ac:picMkLst>
        </pc:picChg>
        <pc:picChg chg="add del mod">
          <ac:chgData name="Richard Cheney" userId="95efbdcd-1e74-4428-a1a0-bf9a8884faa2" providerId="ADAL" clId="{FB44A179-2C67-42F5-8F5B-002743BB1570}" dt="2017-05-10T15:08:43.329" v="2131" actId="478"/>
          <ac:picMkLst>
            <pc:docMk/>
            <pc:sldMk cId="2093282518" sldId="1404"/>
            <ac:picMk id="57" creationId="{F96FED0C-71C0-43EA-9AFB-571C1066395D}"/>
          </ac:picMkLst>
        </pc:picChg>
        <pc:picChg chg="add del mod">
          <ac:chgData name="Richard Cheney" userId="95efbdcd-1e74-4428-a1a0-bf9a8884faa2" providerId="ADAL" clId="{FB44A179-2C67-42F5-8F5B-002743BB1570}" dt="2017-05-10T15:02:45.573" v="2074" actId="478"/>
          <ac:picMkLst>
            <pc:docMk/>
            <pc:sldMk cId="2093282518" sldId="1404"/>
            <ac:picMk id="59" creationId="{61616FDF-5A5A-44CA-85EE-FAC63B8C8658}"/>
          </ac:picMkLst>
        </pc:picChg>
        <pc:picChg chg="add mod">
          <ac:chgData name="Richard Cheney" userId="95efbdcd-1e74-4428-a1a0-bf9a8884faa2" providerId="ADAL" clId="{FB44A179-2C67-42F5-8F5B-002743BB1570}" dt="2017-05-10T15:06:58.030" v="2112" actId="1076"/>
          <ac:picMkLst>
            <pc:docMk/>
            <pc:sldMk cId="2093282518" sldId="1404"/>
            <ac:picMk id="61" creationId="{7C590041-0425-475E-BC60-11C09FA97D1E}"/>
          </ac:picMkLst>
        </pc:picChg>
        <pc:picChg chg="add del mod">
          <ac:chgData name="Richard Cheney" userId="95efbdcd-1e74-4428-a1a0-bf9a8884faa2" providerId="ADAL" clId="{FB44A179-2C67-42F5-8F5B-002743BB1570}" dt="2017-05-10T15:03:11.821" v="2079" actId="478"/>
          <ac:picMkLst>
            <pc:docMk/>
            <pc:sldMk cId="2093282518" sldId="1404"/>
            <ac:picMk id="63" creationId="{CB9BA764-AC28-4D8F-AEDC-337027DAC9D9}"/>
          </ac:picMkLst>
        </pc:picChg>
        <pc:picChg chg="add mod">
          <ac:chgData name="Richard Cheney" userId="95efbdcd-1e74-4428-a1a0-bf9a8884faa2" providerId="ADAL" clId="{FB44A179-2C67-42F5-8F5B-002743BB1570}" dt="2017-05-10T15:08:03.087" v="2125" actId="1076"/>
          <ac:picMkLst>
            <pc:docMk/>
            <pc:sldMk cId="2093282518" sldId="1404"/>
            <ac:picMk id="65" creationId="{02A1E9D1-C228-4337-A7C4-918059489B9A}"/>
          </ac:picMkLst>
        </pc:picChg>
        <pc:picChg chg="add del mod">
          <ac:chgData name="Richard Cheney" userId="95efbdcd-1e74-4428-a1a0-bf9a8884faa2" providerId="ADAL" clId="{FB44A179-2C67-42F5-8F5B-002743BB1570}" dt="2017-05-10T15:03:38.049" v="2083" actId="478"/>
          <ac:picMkLst>
            <pc:docMk/>
            <pc:sldMk cId="2093282518" sldId="1404"/>
            <ac:picMk id="67" creationId="{A3FD8275-CB36-47B2-AF99-0BFD78874C90}"/>
          </ac:picMkLst>
        </pc:picChg>
        <pc:picChg chg="add del mod">
          <ac:chgData name="Richard Cheney" userId="95efbdcd-1e74-4428-a1a0-bf9a8884faa2" providerId="ADAL" clId="{FB44A179-2C67-42F5-8F5B-002743BB1570}" dt="2017-05-10T15:03:53.792" v="2086" actId="478"/>
          <ac:picMkLst>
            <pc:docMk/>
            <pc:sldMk cId="2093282518" sldId="1404"/>
            <ac:picMk id="69" creationId="{50C1F8AE-2616-4ADC-BD93-E0FB33F40840}"/>
          </ac:picMkLst>
        </pc:picChg>
        <pc:picChg chg="add mod">
          <ac:chgData name="Richard Cheney" userId="95efbdcd-1e74-4428-a1a0-bf9a8884faa2" providerId="ADAL" clId="{FB44A179-2C67-42F5-8F5B-002743BB1570}" dt="2017-05-10T15:08:09.593" v="2126" actId="1076"/>
          <ac:picMkLst>
            <pc:docMk/>
            <pc:sldMk cId="2093282518" sldId="1404"/>
            <ac:picMk id="71" creationId="{BCEF4B55-7921-4873-9E27-5DAD7992D00F}"/>
          </ac:picMkLst>
        </pc:picChg>
        <pc:picChg chg="add del mod">
          <ac:chgData name="Richard Cheney" userId="95efbdcd-1e74-4428-a1a0-bf9a8884faa2" providerId="ADAL" clId="{FB44A179-2C67-42F5-8F5B-002743BB1570}" dt="2017-05-10T15:04:19.749" v="2090" actId="478"/>
          <ac:picMkLst>
            <pc:docMk/>
            <pc:sldMk cId="2093282518" sldId="1404"/>
            <ac:picMk id="73" creationId="{EE0CEFB9-843A-4A11-A2E1-2FBF6FCD4FD8}"/>
          </ac:picMkLst>
        </pc:picChg>
        <pc:picChg chg="add mod">
          <ac:chgData name="Richard Cheney" userId="95efbdcd-1e74-4428-a1a0-bf9a8884faa2" providerId="ADAL" clId="{FB44A179-2C67-42F5-8F5B-002743BB1570}" dt="2017-05-10T15:06:28.306" v="2106" actId="6549"/>
          <ac:picMkLst>
            <pc:docMk/>
            <pc:sldMk cId="2093282518" sldId="1404"/>
            <ac:picMk id="75" creationId="{DE7A42D5-9162-4260-80C3-4BFEA1A74351}"/>
          </ac:picMkLst>
        </pc:picChg>
        <pc:picChg chg="add del mod">
          <ac:chgData name="Richard Cheney" userId="95efbdcd-1e74-4428-a1a0-bf9a8884faa2" providerId="ADAL" clId="{FB44A179-2C67-42F5-8F5B-002743BB1570}" dt="2017-05-10T15:04:47.868" v="2094" actId="478"/>
          <ac:picMkLst>
            <pc:docMk/>
            <pc:sldMk cId="2093282518" sldId="1404"/>
            <ac:picMk id="77" creationId="{F2BA2177-D554-443C-B073-78163034D6BE}"/>
          </ac:picMkLst>
        </pc:picChg>
        <pc:picChg chg="add del mod">
          <ac:chgData name="Richard Cheney" userId="95efbdcd-1e74-4428-a1a0-bf9a8884faa2" providerId="ADAL" clId="{FB44A179-2C67-42F5-8F5B-002743BB1570}" dt="2017-05-10T15:05:08.472" v="2097" actId="478"/>
          <ac:picMkLst>
            <pc:docMk/>
            <pc:sldMk cId="2093282518" sldId="1404"/>
            <ac:picMk id="79" creationId="{47D6A1B4-463D-4E31-B1BF-B4C17075AA9F}"/>
          </ac:picMkLst>
        </pc:picChg>
        <pc:picChg chg="add mod">
          <ac:chgData name="Richard Cheney" userId="95efbdcd-1e74-4428-a1a0-bf9a8884faa2" providerId="ADAL" clId="{FB44A179-2C67-42F5-8F5B-002743BB1570}" dt="2017-05-10T15:07:03.097" v="2113" actId="1076"/>
          <ac:picMkLst>
            <pc:docMk/>
            <pc:sldMk cId="2093282518" sldId="1404"/>
            <ac:picMk id="81" creationId="{08BFD8E9-B69C-470A-A735-40B1C0D1DFA6}"/>
          </ac:picMkLst>
        </pc:picChg>
        <pc:picChg chg="add del mod">
          <ac:chgData name="Richard Cheney" userId="95efbdcd-1e74-4428-a1a0-bf9a8884faa2" providerId="ADAL" clId="{FB44A179-2C67-42F5-8F5B-002743BB1570}" dt="2017-05-10T15:08:42.871" v="2130" actId="478"/>
          <ac:picMkLst>
            <pc:docMk/>
            <pc:sldMk cId="2093282518" sldId="1404"/>
            <ac:picMk id="83" creationId="{8FFA21AA-17A7-4CE4-9374-FB906EA166CA}"/>
          </ac:picMkLst>
        </pc:picChg>
        <pc:picChg chg="add del mod">
          <ac:chgData name="Richard Cheney" userId="95efbdcd-1e74-4428-a1a0-bf9a8884faa2" providerId="ADAL" clId="{FB44A179-2C67-42F5-8F5B-002743BB1570}" dt="2017-05-10T15:07:19.856" v="2117" actId="478"/>
          <ac:picMkLst>
            <pc:docMk/>
            <pc:sldMk cId="2093282518" sldId="1404"/>
            <ac:picMk id="85" creationId="{EF43705F-3A18-4468-84E4-1F8D28D89582}"/>
          </ac:picMkLst>
        </pc:picChg>
        <pc:picChg chg="add del mod">
          <ac:chgData name="Richard Cheney" userId="95efbdcd-1e74-4428-a1a0-bf9a8884faa2" providerId="ADAL" clId="{FB44A179-2C67-42F5-8F5B-002743BB1570}" dt="2017-05-10T15:07:19.856" v="2117" actId="478"/>
          <ac:picMkLst>
            <pc:docMk/>
            <pc:sldMk cId="2093282518" sldId="1404"/>
            <ac:picMk id="87" creationId="{9FBC17A9-7B9E-4B3B-8020-23242178C534}"/>
          </ac:picMkLst>
        </pc:picChg>
        <pc:picChg chg="add mod">
          <ac:chgData name="Richard Cheney" userId="95efbdcd-1e74-4428-a1a0-bf9a8884faa2" providerId="ADAL" clId="{FB44A179-2C67-42F5-8F5B-002743BB1570}" dt="2017-05-10T15:07:32.807" v="2121" actId="1076"/>
          <ac:picMkLst>
            <pc:docMk/>
            <pc:sldMk cId="2093282518" sldId="1404"/>
            <ac:picMk id="88" creationId="{1B458430-AC91-43F9-B24C-296BE92E8434}"/>
          </ac:picMkLst>
        </pc:picChg>
        <pc:picChg chg="add mod">
          <ac:chgData name="Richard Cheney" userId="95efbdcd-1e74-4428-a1a0-bf9a8884faa2" providerId="ADAL" clId="{FB44A179-2C67-42F5-8F5B-002743BB1570}" dt="2017-05-10T15:07:37.608" v="2122" actId="1076"/>
          <ac:picMkLst>
            <pc:docMk/>
            <pc:sldMk cId="2093282518" sldId="1404"/>
            <ac:picMk id="89" creationId="{7460F6ED-7CB8-4FC8-8D87-61FEB289204C}"/>
          </ac:picMkLst>
        </pc:picChg>
        <pc:picChg chg="add del mod">
          <ac:chgData name="Richard Cheney" userId="95efbdcd-1e74-4428-a1a0-bf9a8884faa2" providerId="ADAL" clId="{FB44A179-2C67-42F5-8F5B-002743BB1570}" dt="2017-05-10T15:08:45.638" v="2132" actId="478"/>
          <ac:picMkLst>
            <pc:docMk/>
            <pc:sldMk cId="2093282518" sldId="1404"/>
            <ac:picMk id="91" creationId="{49D6ABFF-8730-4E85-8DD5-EB8C1E22B916}"/>
          </ac:picMkLst>
        </pc:picChg>
        <pc:cxnChg chg="add mod">
          <ac:chgData name="Richard Cheney" userId="95efbdcd-1e74-4428-a1a0-bf9a8884faa2" providerId="ADAL" clId="{FB44A179-2C67-42F5-8F5B-002743BB1570}" dt="2017-05-10T14:35:06.569" v="2024" actId="14100"/>
          <ac:cxnSpMkLst>
            <pc:docMk/>
            <pc:sldMk cId="2093282518" sldId="1404"/>
            <ac:cxnSpMk id="31" creationId="{49D4D9F8-1C3A-4145-B9DB-D085ACA1B41A}"/>
          </ac:cxnSpMkLst>
        </pc:cxnChg>
        <pc:cxnChg chg="add mod">
          <ac:chgData name="Richard Cheney" userId="95efbdcd-1e74-4428-a1a0-bf9a8884faa2" providerId="ADAL" clId="{FB44A179-2C67-42F5-8F5B-002743BB1570}" dt="2017-05-10T14:35:50.972" v="2029" actId="14100"/>
          <ac:cxnSpMkLst>
            <pc:docMk/>
            <pc:sldMk cId="2093282518" sldId="1404"/>
            <ac:cxnSpMk id="34" creationId="{F4FA20E1-8FC3-4D33-B23A-69B7556D08BC}"/>
          </ac:cxnSpMkLst>
        </pc:cxnChg>
        <pc:cxnChg chg="add mod">
          <ac:chgData name="Richard Cheney" userId="95efbdcd-1e74-4428-a1a0-bf9a8884faa2" providerId="ADAL" clId="{FB44A179-2C67-42F5-8F5B-002743BB1570}" dt="2017-05-10T14:35:57.416" v="2030" actId="14100"/>
          <ac:cxnSpMkLst>
            <pc:docMk/>
            <pc:sldMk cId="2093282518" sldId="1404"/>
            <ac:cxnSpMk id="35" creationId="{C7636B15-62F0-4758-B7A8-801225E603AB}"/>
          </ac:cxnSpMkLst>
        </pc:cxnChg>
        <pc:cxnChg chg="add mod">
          <ac:chgData name="Richard Cheney" userId="95efbdcd-1e74-4428-a1a0-bf9a8884faa2" providerId="ADAL" clId="{FB44A179-2C67-42F5-8F5B-002743BB1570}" dt="2017-05-10T14:59:12.393" v="2065" actId="14100"/>
          <ac:cxnSpMkLst>
            <pc:docMk/>
            <pc:sldMk cId="2093282518" sldId="1404"/>
            <ac:cxnSpMk id="50" creationId="{0230D330-E581-4BE0-9D26-DCF0C59BBC4F}"/>
          </ac:cxnSpMkLst>
        </pc:cxnChg>
        <pc:cxnChg chg="add mod">
          <ac:chgData name="Richard Cheney" userId="95efbdcd-1e74-4428-a1a0-bf9a8884faa2" providerId="ADAL" clId="{FB44A179-2C67-42F5-8F5B-002743BB1570}" dt="2017-05-10T15:06:39.445" v="2107" actId="14100"/>
          <ac:cxnSpMkLst>
            <pc:docMk/>
            <pc:sldMk cId="2093282518" sldId="1404"/>
            <ac:cxnSpMk id="52" creationId="{4316FFE1-FA54-4072-AA4B-313D25BB00FA}"/>
          </ac:cxnSpMkLst>
        </pc:cxnChg>
      </pc:sldChg>
      <pc:sldChg chg="modSp add del">
        <pc:chgData name="Richard Cheney" userId="95efbdcd-1e74-4428-a1a0-bf9a8884faa2" providerId="ADAL" clId="{FB44A179-2C67-42F5-8F5B-002743BB1570}" dt="2017-05-22T13:04:36.163" v="3211" actId="2696"/>
        <pc:sldMkLst>
          <pc:docMk/>
          <pc:sldMk cId="785744191" sldId="1405"/>
        </pc:sldMkLst>
        <pc:spChg chg="mod">
          <ac:chgData name="Richard Cheney" userId="95efbdcd-1e74-4428-a1a0-bf9a8884faa2" providerId="ADAL" clId="{FB44A179-2C67-42F5-8F5B-002743BB1570}" dt="2017-05-22T11:02:28.254" v="2643" actId="2696"/>
          <ac:spMkLst>
            <pc:docMk/>
            <pc:sldMk cId="785744191" sldId="1405"/>
            <ac:spMk id="2" creationId="{00000000-0000-0000-0000-000000000000}"/>
          </ac:spMkLst>
        </pc:spChg>
        <pc:spChg chg="mod">
          <ac:chgData name="Richard Cheney" userId="95efbdcd-1e74-4428-a1a0-bf9a8884faa2" providerId="ADAL" clId="{FB44A179-2C67-42F5-8F5B-002743BB1570}" dt="2017-05-22T11:02:28.254" v="2643" actId="2696"/>
          <ac:spMkLst>
            <pc:docMk/>
            <pc:sldMk cId="785744191" sldId="1405"/>
            <ac:spMk id="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6"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7"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1"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4"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6" creationId="{00000000-0000-0000-0000-000000000000}"/>
          </ac:spMkLst>
        </pc:spChg>
        <pc:grpChg chg="mod">
          <ac:chgData name="Richard Cheney" userId="95efbdcd-1e74-4428-a1a0-bf9a8884faa2" providerId="ADAL" clId="{FB44A179-2C67-42F5-8F5B-002743BB1570}" dt="2017-05-22T11:02:28.254" v="2643" actId="2696"/>
          <ac:grpSpMkLst>
            <pc:docMk/>
            <pc:sldMk cId="785744191" sldId="1405"/>
            <ac:grpSpMk id="31" creationId="{00000000-0000-0000-0000-000000000000}"/>
          </ac:grpSpMkLst>
        </pc:grpChg>
      </pc:sldChg>
      <pc:sldChg chg="add del ord modTransition">
        <pc:chgData name="Richard Cheney" userId="95efbdcd-1e74-4428-a1a0-bf9a8884faa2" providerId="ADAL" clId="{FB44A179-2C67-42F5-8F5B-002743BB1570}" dt="2017-05-22T12:58:06.351" v="3110" actId="20577"/>
        <pc:sldMkLst>
          <pc:docMk/>
          <pc:sldMk cId="695108110" sldId="1406"/>
        </pc:sldMkLst>
      </pc:sldChg>
      <pc:sldChg chg="modSp add del">
        <pc:chgData name="Richard Cheney" userId="95efbdcd-1e74-4428-a1a0-bf9a8884faa2" providerId="ADAL" clId="{FB44A179-2C67-42F5-8F5B-002743BB1570}" dt="2017-05-22T12:51:46.705" v="2885" actId="2696"/>
        <pc:sldMkLst>
          <pc:docMk/>
          <pc:sldMk cId="4213832509" sldId="1406"/>
        </pc:sldMkLst>
        <pc:spChg chg="mod">
          <ac:chgData name="Richard Cheney" userId="95efbdcd-1e74-4428-a1a0-bf9a8884faa2" providerId="ADAL" clId="{FB44A179-2C67-42F5-8F5B-002743BB1570}" dt="2017-05-22T12:51:25.917" v="2884" actId="2696"/>
          <ac:spMkLst>
            <pc:docMk/>
            <pc:sldMk cId="4213832509" sldId="1406"/>
            <ac:spMk id="5" creationId="{00000000-0000-0000-0000-000000000000}"/>
          </ac:spMkLst>
        </pc:spChg>
        <pc:picChg chg="mod">
          <ac:chgData name="Richard Cheney" userId="95efbdcd-1e74-4428-a1a0-bf9a8884faa2" providerId="ADAL" clId="{FB44A179-2C67-42F5-8F5B-002743BB1570}" dt="2017-05-22T12:50:41.131" v="2882" actId="208"/>
          <ac:picMkLst>
            <pc:docMk/>
            <pc:sldMk cId="4213832509" sldId="1406"/>
            <ac:picMk id="46"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47" creationId="{00000000-0000-0000-0000-000000000000}"/>
          </ac:picMkLst>
        </pc:picChg>
        <pc:picChg chg="mod">
          <ac:chgData name="Richard Cheney" userId="95efbdcd-1e74-4428-a1a0-bf9a8884faa2" providerId="ADAL" clId="{FB44A179-2C67-42F5-8F5B-002743BB1570}" dt="2017-05-22T12:51:25.917" v="2884" actId="2696"/>
          <ac:picMkLst>
            <pc:docMk/>
            <pc:sldMk cId="4213832509" sldId="1406"/>
            <ac:picMk id="48"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1"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4" creationId="{00000000-0000-0000-0000-000000000000}"/>
          </ac:picMkLst>
        </pc:picChg>
      </pc:sldChg>
      <pc:sldChg chg="addSp delSp modSp add setBg modNotesTx">
        <pc:chgData name="Richard Cheney" userId="95efbdcd-1e74-4428-a1a0-bf9a8884faa2" providerId="ADAL" clId="{FB44A179-2C67-42F5-8F5B-002743BB1570}" dt="2017-05-22T13:03:12.547" v="3208" actId="20577"/>
        <pc:sldMkLst>
          <pc:docMk/>
          <pc:sldMk cId="2760853460" sldId="1407"/>
        </pc:sldMkLst>
        <pc:spChg chg="mod">
          <ac:chgData name="Richard Cheney" userId="95efbdcd-1e74-4428-a1a0-bf9a8884faa2" providerId="ADAL" clId="{FB44A179-2C67-42F5-8F5B-002743BB1570}" dt="2017-05-22T12:57:36.034" v="3107" actId="20577"/>
          <ac:spMkLst>
            <pc:docMk/>
            <pc:sldMk cId="2760853460" sldId="1407"/>
            <ac:spMk id="4" creationId="{00000000-0000-0000-0000-000000000000}"/>
          </ac:spMkLst>
        </pc:spChg>
        <pc:spChg chg="add del">
          <ac:chgData name="Richard Cheney" userId="95efbdcd-1e74-4428-a1a0-bf9a8884faa2" providerId="ADAL" clId="{FB44A179-2C67-42F5-8F5B-002743BB1570}" dt="2017-05-22T12:56:24.767" v="2943" actId="20577"/>
          <ac:spMkLst>
            <pc:docMk/>
            <pc:sldMk cId="2760853460" sldId="1407"/>
            <ac:spMk id="16" creationId="{C3B6ACD1-8FED-4ACB-835A-B67B32C45B9A}"/>
          </ac:spMkLst>
        </pc:spChg>
        <pc:spChg chg="add del">
          <ac:chgData name="Richard Cheney" userId="95efbdcd-1e74-4428-a1a0-bf9a8884faa2" providerId="ADAL" clId="{FB44A179-2C67-42F5-8F5B-002743BB1570}" dt="2017-05-22T12:56:24.767" v="2943" actId="20577"/>
          <ac:spMkLst>
            <pc:docMk/>
            <pc:sldMk cId="2760853460" sldId="1407"/>
            <ac:spMk id="17" creationId="{6A86CAEC-8889-4D6D-B355-3F87B23B524D}"/>
          </ac:spMkLst>
        </pc:spChg>
        <pc:spChg chg="add del">
          <ac:chgData name="Richard Cheney" userId="95efbdcd-1e74-4428-a1a0-bf9a8884faa2" providerId="ADAL" clId="{FB44A179-2C67-42F5-8F5B-002743BB1570}" dt="2017-05-22T12:56:24.767" v="2943" actId="20577"/>
          <ac:spMkLst>
            <pc:docMk/>
            <pc:sldMk cId="2760853460" sldId="1407"/>
            <ac:spMk id="18" creationId="{B1D1A9C1-8756-4533-9D76-A7EEF1B9C82B}"/>
          </ac:spMkLst>
        </pc:spChg>
        <pc:picChg chg="add mod">
          <ac:chgData name="Richard Cheney" userId="95efbdcd-1e74-4428-a1a0-bf9a8884faa2" providerId="ADAL" clId="{FB44A179-2C67-42F5-8F5B-002743BB1570}" dt="2017-05-22T12:57:47.064" v="3108" actId="1076"/>
          <ac:picMkLst>
            <pc:docMk/>
            <pc:sldMk cId="2760853460" sldId="1407"/>
            <ac:picMk id="19" creationId="{951E5043-9C4B-4F19-BAFF-2BC5203A764E}"/>
          </ac:picMkLst>
        </pc:picChg>
      </pc:sldChg>
      <pc:sldChg chg="addSp modSp add setBg">
        <pc:chgData name="Richard Cheney" userId="95efbdcd-1e74-4428-a1a0-bf9a8884faa2" providerId="ADAL" clId="{FB44A179-2C67-42F5-8F5B-002743BB1570}" dt="2017-05-22T13:03:24.365" v="3209" actId="20577"/>
        <pc:sldMkLst>
          <pc:docMk/>
          <pc:sldMk cId="1800665000" sldId="1408"/>
        </pc:sldMkLst>
        <pc:spChg chg="mod">
          <ac:chgData name="Richard Cheney" userId="95efbdcd-1e74-4428-a1a0-bf9a8884faa2" providerId="ADAL" clId="{FB44A179-2C67-42F5-8F5B-002743BB1570}" dt="2017-05-22T12:59:27.180" v="3194" actId="20577"/>
          <ac:spMkLst>
            <pc:docMk/>
            <pc:sldMk cId="1800665000" sldId="1408"/>
            <ac:spMk id="4" creationId="{00000000-0000-0000-0000-000000000000}"/>
          </ac:spMkLst>
        </pc:spChg>
        <pc:picChg chg="add mod">
          <ac:chgData name="Richard Cheney" userId="95efbdcd-1e74-4428-a1a0-bf9a8884faa2" providerId="ADAL" clId="{FB44A179-2C67-42F5-8F5B-002743BB1570}" dt="2017-05-22T13:00:05.375" v="3197" actId="1076"/>
          <ac:picMkLst>
            <pc:docMk/>
            <pc:sldMk cId="1800665000" sldId="1408"/>
            <ac:picMk id="73" creationId="{A691DC6A-E5A3-4DDA-890A-C0A8B17FC00E}"/>
          </ac:picMkLst>
        </pc:picChg>
        <pc:picChg chg="add mod">
          <ac:chgData name="Richard Cheney" userId="95efbdcd-1e74-4428-a1a0-bf9a8884faa2" providerId="ADAL" clId="{FB44A179-2C67-42F5-8F5B-002743BB1570}" dt="2017-05-22T13:00:39.567" v="3204" actId="1076"/>
          <ac:picMkLst>
            <pc:docMk/>
            <pc:sldMk cId="1800665000" sldId="1408"/>
            <ac:picMk id="74" creationId="{20D0DCA4-E48B-48C2-9191-E83053C68856}"/>
          </ac:picMkLst>
        </pc:picChg>
      </pc:sldChg>
      <pc:sldChg chg="add setBg">
        <pc:chgData name="Richard Cheney" userId="95efbdcd-1e74-4428-a1a0-bf9a8884faa2" providerId="ADAL" clId="{FB44A179-2C67-42F5-8F5B-002743BB1570}" dt="2017-05-22T13:03:36.837" v="3210" actId="20577"/>
        <pc:sldMkLst>
          <pc:docMk/>
          <pc:sldMk cId="753994076" sldId="1409"/>
        </pc:sldMkLst>
      </pc:sldChg>
      <pc:sldChg chg="modSp add setBg">
        <pc:chgData name="Richard Cheney" userId="95efbdcd-1e74-4428-a1a0-bf9a8884faa2" providerId="ADAL" clId="{FB44A179-2C67-42F5-8F5B-002743BB1570}" dt="2017-05-22T14:43:33.564" v="3231" actId="20577"/>
        <pc:sldMkLst>
          <pc:docMk/>
          <pc:sldMk cId="2658368193" sldId="1410"/>
        </pc:sldMkLst>
        <pc:spChg chg="mod">
          <ac:chgData name="Richard Cheney" userId="95efbdcd-1e74-4428-a1a0-bf9a8884faa2" providerId="ADAL" clId="{FB44A179-2C67-42F5-8F5B-002743BB1570}" dt="2017-05-22T14:42:54.951" v="3226" actId="20577"/>
          <ac:spMkLst>
            <pc:docMk/>
            <pc:sldMk cId="2658368193" sldId="1410"/>
            <ac:spMk id="19" creationId="{15325C8F-DA2C-4A70-9D45-47DD15EE5872}"/>
          </ac:spMkLst>
        </pc:spChg>
        <pc:spChg chg="mod">
          <ac:chgData name="Richard Cheney" userId="95efbdcd-1e74-4428-a1a0-bf9a8884faa2" providerId="ADAL" clId="{FB44A179-2C67-42F5-8F5B-002743BB1570}" dt="2017-05-22T14:42:54.951" v="3226" actId="20577"/>
          <ac:spMkLst>
            <pc:docMk/>
            <pc:sldMk cId="2658368193" sldId="1410"/>
            <ac:spMk id="26" creationId="{ED13536A-F3CE-42F0-9F9C-54A212AEFE09}"/>
          </ac:spMkLst>
        </pc:spChg>
        <pc:spChg chg="mod">
          <ac:chgData name="Richard Cheney" userId="95efbdcd-1e74-4428-a1a0-bf9a8884faa2" providerId="ADAL" clId="{FB44A179-2C67-42F5-8F5B-002743BB1570}" dt="2017-05-22T14:42:54.951" v="3226" actId="20577"/>
          <ac:spMkLst>
            <pc:docMk/>
            <pc:sldMk cId="2658368193" sldId="1410"/>
            <ac:spMk id="28" creationId="{4C0B95CA-D6A3-4988-A533-DCB58B537BCD}"/>
          </ac:spMkLst>
        </pc:spChg>
        <pc:spChg chg="mod">
          <ac:chgData name="Richard Cheney" userId="95efbdcd-1e74-4428-a1a0-bf9a8884faa2" providerId="ADAL" clId="{FB44A179-2C67-42F5-8F5B-002743BB1570}" dt="2017-05-22T14:42:54.951" v="3226" actId="20577"/>
          <ac:spMkLst>
            <pc:docMk/>
            <pc:sldMk cId="2658368193" sldId="1410"/>
            <ac:spMk id="39" creationId="{BDC89FA7-A469-4B01-BBFA-5FEE220CF8DA}"/>
          </ac:spMkLst>
        </pc:spChg>
        <pc:spChg chg="mod">
          <ac:chgData name="Richard Cheney" userId="95efbdcd-1e74-4428-a1a0-bf9a8884faa2" providerId="ADAL" clId="{FB44A179-2C67-42F5-8F5B-002743BB1570}" dt="2017-05-22T14:42:54.951" v="3226" actId="20577"/>
          <ac:spMkLst>
            <pc:docMk/>
            <pc:sldMk cId="2658368193" sldId="1410"/>
            <ac:spMk id="41" creationId="{011BE99D-58D6-408A-99D8-251B484ACFE7}"/>
          </ac:spMkLst>
        </pc:spChg>
        <pc:spChg chg="mod">
          <ac:chgData name="Richard Cheney" userId="95efbdcd-1e74-4428-a1a0-bf9a8884faa2" providerId="ADAL" clId="{FB44A179-2C67-42F5-8F5B-002743BB1570}" dt="2017-05-22T14:43:33.564" v="3231" actId="20577"/>
          <ac:spMkLst>
            <pc:docMk/>
            <pc:sldMk cId="2658368193" sldId="1410"/>
            <ac:spMk id="57" creationId="{00000000-0000-0000-0000-000000000000}"/>
          </ac:spMkLst>
        </pc:spChg>
        <pc:spChg chg="mod">
          <ac:chgData name="Richard Cheney" userId="95efbdcd-1e74-4428-a1a0-bf9a8884faa2" providerId="ADAL" clId="{FB44A179-2C67-42F5-8F5B-002743BB1570}" dt="2017-05-22T14:42:54.951" v="3226" actId="20577"/>
          <ac:spMkLst>
            <pc:docMk/>
            <pc:sldMk cId="2658368193" sldId="1410"/>
            <ac:spMk id="167" creationId="{00000000-0000-0000-0000-000000000000}"/>
          </ac:spMkLst>
        </pc:spChg>
        <pc:grpChg chg="mod">
          <ac:chgData name="Richard Cheney" userId="95efbdcd-1e74-4428-a1a0-bf9a8884faa2" providerId="ADAL" clId="{FB44A179-2C67-42F5-8F5B-002743BB1570}" dt="2017-05-22T14:42:54.951" v="3226" actId="20577"/>
          <ac:grpSpMkLst>
            <pc:docMk/>
            <pc:sldMk cId="2658368193" sldId="1410"/>
            <ac:grpSpMk id="32" creationId="{FF3811ED-18FB-4BCD-A687-D66F482C003B}"/>
          </ac:grpSpMkLst>
        </pc:grpChg>
        <pc:picChg chg="mod">
          <ac:chgData name="Richard Cheney" userId="95efbdcd-1e74-4428-a1a0-bf9a8884faa2" providerId="ADAL" clId="{FB44A179-2C67-42F5-8F5B-002743BB1570}" dt="2017-05-22T14:42:54.951" v="3226" actId="20577"/>
          <ac:picMkLst>
            <pc:docMk/>
            <pc:sldMk cId="2658368193" sldId="1410"/>
            <ac:picMk id="29" creationId="{4538BA76-7512-4A00-AA53-1F30B9BC8215}"/>
          </ac:picMkLst>
        </pc:picChg>
        <pc:picChg chg="mod">
          <ac:chgData name="Richard Cheney" userId="95efbdcd-1e74-4428-a1a0-bf9a8884faa2" providerId="ADAL" clId="{FB44A179-2C67-42F5-8F5B-002743BB1570}" dt="2017-05-22T14:42:54.951" v="3226" actId="20577"/>
          <ac:picMkLst>
            <pc:docMk/>
            <pc:sldMk cId="2658368193" sldId="1410"/>
            <ac:picMk id="35" creationId="{45133D6E-6127-4E78-AB03-FFA64D47F1C1}"/>
          </ac:picMkLst>
        </pc:picChg>
        <pc:picChg chg="mod">
          <ac:chgData name="Richard Cheney" userId="95efbdcd-1e74-4428-a1a0-bf9a8884faa2" providerId="ADAL" clId="{FB44A179-2C67-42F5-8F5B-002743BB1570}" dt="2017-05-22T14:42:54.951" v="3226" actId="20577"/>
          <ac:picMkLst>
            <pc:docMk/>
            <pc:sldMk cId="2658368193" sldId="1410"/>
            <ac:picMk id="36" creationId="{78D1659A-B90B-418F-A231-B72087F92A91}"/>
          </ac:picMkLst>
        </pc:picChg>
        <pc:picChg chg="mod">
          <ac:chgData name="Richard Cheney" userId="95efbdcd-1e74-4428-a1a0-bf9a8884faa2" providerId="ADAL" clId="{FB44A179-2C67-42F5-8F5B-002743BB1570}" dt="2017-05-22T14:42:54.951" v="3226" actId="20577"/>
          <ac:picMkLst>
            <pc:docMk/>
            <pc:sldMk cId="2658368193" sldId="1410"/>
            <ac:picMk id="37" creationId="{75FE47BA-EF43-46C0-8C56-B572532861C4}"/>
          </ac:picMkLst>
        </pc:picChg>
        <pc:picChg chg="mod">
          <ac:chgData name="Richard Cheney" userId="95efbdcd-1e74-4428-a1a0-bf9a8884faa2" providerId="ADAL" clId="{FB44A179-2C67-42F5-8F5B-002743BB1570}" dt="2017-05-22T14:42:54.951" v="3226" actId="20577"/>
          <ac:picMkLst>
            <pc:docMk/>
            <pc:sldMk cId="2658368193" sldId="1410"/>
            <ac:picMk id="38" creationId="{B654858D-0E1E-4CBE-81E9-68628B56587B}"/>
          </ac:picMkLst>
        </pc:picChg>
        <pc:cxnChg chg="mod">
          <ac:chgData name="Richard Cheney" userId="95efbdcd-1e74-4428-a1a0-bf9a8884faa2" providerId="ADAL" clId="{FB44A179-2C67-42F5-8F5B-002743BB1570}" dt="2017-05-22T14:42:54.951" v="3226" actId="20577"/>
          <ac:cxnSpMkLst>
            <pc:docMk/>
            <pc:sldMk cId="2658368193" sldId="1410"/>
            <ac:cxnSpMk id="27" creationId="{CBD41F50-011B-47E2-8952-C6DE0235FD38}"/>
          </ac:cxnSpMkLst>
        </pc:cxnChg>
        <pc:cxnChg chg="mod">
          <ac:chgData name="Richard Cheney" userId="95efbdcd-1e74-4428-a1a0-bf9a8884faa2" providerId="ADAL" clId="{FB44A179-2C67-42F5-8F5B-002743BB1570}" dt="2017-05-22T14:42:54.951" v="3226" actId="20577"/>
          <ac:cxnSpMkLst>
            <pc:docMk/>
            <pc:sldMk cId="2658368193" sldId="1410"/>
            <ac:cxnSpMk id="30" creationId="{8F7A30FA-A1C9-4A6F-A6AE-120347EF3990}"/>
          </ac:cxnSpMkLst>
        </pc:cxnChg>
        <pc:cxnChg chg="mod">
          <ac:chgData name="Richard Cheney" userId="95efbdcd-1e74-4428-a1a0-bf9a8884faa2" providerId="ADAL" clId="{FB44A179-2C67-42F5-8F5B-002743BB1570}" dt="2017-05-22T14:42:54.951" v="3226" actId="20577"/>
          <ac:cxnSpMkLst>
            <pc:docMk/>
            <pc:sldMk cId="2658368193" sldId="1410"/>
            <ac:cxnSpMk id="1387" creationId="{CD679DE2-A0A2-412E-8912-A42D54ED5D97}"/>
          </ac:cxnSpMkLst>
        </pc:cxnChg>
      </pc:sldChg>
      <pc:sldChg chg="add setBg">
        <pc:chgData name="Richard Cheney" userId="95efbdcd-1e74-4428-a1a0-bf9a8884faa2" providerId="ADAL" clId="{FB44A179-2C67-42F5-8F5B-002743BB1570}" dt="2017-05-22T14:44:04.655" v="3232" actId="20577"/>
        <pc:sldMkLst>
          <pc:docMk/>
          <pc:sldMk cId="1715952445" sldId="1411"/>
        </pc:sldMkLst>
      </pc:sldChg>
      <pc:sldChg chg="modSp add setBg modNotesTx">
        <pc:chgData name="Richard Cheney" userId="95efbdcd-1e74-4428-a1a0-bf9a8884faa2" providerId="ADAL" clId="{FB44A179-2C67-42F5-8F5B-002743BB1570}" dt="2017-07-04T10:21:04.084" v="3729" actId="20577"/>
        <pc:sldMkLst>
          <pc:docMk/>
          <pc:sldMk cId="1312053617" sldId="1412"/>
        </pc:sldMkLst>
        <pc:picChg chg="mod">
          <ac:chgData name="Richard Cheney" userId="95efbdcd-1e74-4428-a1a0-bf9a8884faa2" providerId="ADAL" clId="{FB44A179-2C67-42F5-8F5B-002743BB1570}" dt="2017-07-04T10:21:04.084" v="3729" actId="20577"/>
          <ac:picMkLst>
            <pc:docMk/>
            <pc:sldMk cId="1312053617" sldId="1412"/>
            <ac:picMk id="6" creationId="{00000000-0000-0000-0000-000000000000}"/>
          </ac:picMkLst>
        </pc:picChg>
        <pc:picChg chg="mod">
          <ac:chgData name="Richard Cheney" userId="95efbdcd-1e74-4428-a1a0-bf9a8884faa2" providerId="ADAL" clId="{FB44A179-2C67-42F5-8F5B-002743BB1570}" dt="2017-05-22T14:48:17.736" v="3389" actId="20577"/>
          <ac:picMkLst>
            <pc:docMk/>
            <pc:sldMk cId="1312053617" sldId="1412"/>
            <ac:picMk id="12" creationId="{C04C3A58-74FE-4C8A-A791-AD45A2316FB3}"/>
          </ac:picMkLst>
        </pc:picChg>
      </pc:sldChg>
      <pc:sldMasterChg chg="addSldLayout delSldLayout">
        <pc:chgData name="Richard Cheney" userId="95efbdcd-1e74-4428-a1a0-bf9a8884faa2" providerId="ADAL" clId="{FB44A179-2C67-42F5-8F5B-002743BB1570}" dt="2017-05-10T09:37:51.004" v="435" actId="2696"/>
        <pc:sldMasterMkLst>
          <pc:docMk/>
          <pc:sldMasterMk cId="3588427678" sldId="2147484229"/>
        </pc:sldMasterMkLst>
        <pc:sldLayoutChg chg="add del">
          <pc:chgData name="Richard Cheney" userId="95efbdcd-1e74-4428-a1a0-bf9a8884faa2" providerId="ADAL" clId="{FB44A179-2C67-42F5-8F5B-002743BB1570}" dt="2017-05-10T09:37:51.004" v="435" actId="2696"/>
          <pc:sldLayoutMkLst>
            <pc:docMk/>
            <pc:sldMasterMk cId="3588427678" sldId="2147484229"/>
            <pc:sldLayoutMk cId="766147462" sldId="214748434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a:solidFill>
                <a:schemeClr val="bg1">
                  <a:lumMod val="95000"/>
                  <a:lumOff val="5000"/>
                </a:schemeClr>
              </a:solidFill>
            </a:rPr>
            <a:t>Git / Github</a:t>
          </a: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err="1"/>
            <a:t>Github</a:t>
          </a:r>
          <a:endParaRPr lang="en-US"/>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a:t>     Package </a:t>
          </a:r>
          <a:r>
            <a:rPr lang="en-US" err="1"/>
            <a:t>Mgmt</a:t>
          </a:r>
          <a:endParaRPr lang="en-US"/>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err="1"/>
            <a:t>NuGet</a:t>
          </a:r>
          <a:endParaRPr lang="en-US"/>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Kanban boards</a:t>
          </a:r>
        </a:p>
        <a:p>
          <a:pPr marL="228600" lvl="1" indent="-228600" algn="l" defTabSz="889000">
            <a:lnSpc>
              <a:spcPct val="90000"/>
            </a:lnSpc>
            <a:spcBef>
              <a:spcPct val="0"/>
            </a:spcBef>
            <a:spcAft>
              <a:spcPct val="15000"/>
            </a:spcAft>
            <a:buChar char="•"/>
          </a:pPr>
          <a:r>
            <a:rPr lang="en-US" sz="2000" kern="1200"/>
            <a:t>Backlogs</a:t>
          </a:r>
        </a:p>
        <a:p>
          <a:pPr marL="228600" lvl="1" indent="-228600" algn="l" defTabSz="889000">
            <a:lnSpc>
              <a:spcPct val="90000"/>
            </a:lnSpc>
            <a:spcBef>
              <a:spcPct val="0"/>
            </a:spcBef>
            <a:spcAft>
              <a:spcPct val="15000"/>
            </a:spcAft>
            <a:buChar char="•"/>
          </a:pPr>
          <a:r>
            <a:rPr lang="en-US" sz="2000" kern="120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Git</a:t>
          </a:r>
        </a:p>
        <a:p>
          <a:pPr marL="228600" lvl="1" indent="-228600" algn="l" defTabSz="889000">
            <a:lnSpc>
              <a:spcPct val="90000"/>
            </a:lnSpc>
            <a:spcBef>
              <a:spcPct val="0"/>
            </a:spcBef>
            <a:spcAft>
              <a:spcPct val="15000"/>
            </a:spcAft>
            <a:buChar char="•"/>
          </a:pPr>
          <a:r>
            <a:rPr lang="en-US" sz="2000" kern="1200"/>
            <a:t>TFVC</a:t>
          </a:r>
        </a:p>
        <a:p>
          <a:pPr marL="228600" lvl="1" indent="-228600" algn="l" defTabSz="889000">
            <a:lnSpc>
              <a:spcPct val="90000"/>
            </a:lnSpc>
            <a:spcBef>
              <a:spcPct val="0"/>
            </a:spcBef>
            <a:spcAft>
              <a:spcPct val="15000"/>
            </a:spcAft>
            <a:buChar char="•"/>
          </a:pPr>
          <a:r>
            <a:rPr lang="en-US" sz="2000" kern="1200" err="1"/>
            <a:t>Github</a:t>
          </a:r>
          <a:endParaRPr lang="en-US" sz="2000" kern="120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Load testing</a:t>
          </a:r>
        </a:p>
        <a:p>
          <a:pPr marL="228600" lvl="1" indent="-228600" algn="l" defTabSz="889000">
            <a:lnSpc>
              <a:spcPct val="90000"/>
            </a:lnSpc>
            <a:spcBef>
              <a:spcPct val="0"/>
            </a:spcBef>
            <a:spcAft>
              <a:spcPct val="15000"/>
            </a:spcAft>
            <a:buChar char="•"/>
          </a:pPr>
          <a:r>
            <a:rPr lang="en-US" sz="2000" kern="1200"/>
            <a:t>Continuous testing</a:t>
          </a:r>
        </a:p>
        <a:p>
          <a:pPr marL="228600" lvl="1" indent="-228600" algn="l" defTabSz="889000">
            <a:lnSpc>
              <a:spcPct val="90000"/>
            </a:lnSpc>
            <a:spcBef>
              <a:spcPct val="0"/>
            </a:spcBef>
            <a:spcAft>
              <a:spcPct val="15000"/>
            </a:spcAft>
            <a:buChar char="•"/>
          </a:pPr>
          <a:r>
            <a:rPr lang="en-US" sz="2000" kern="120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Package </a:t>
          </a:r>
          <a:r>
            <a:rPr lang="en-US" sz="2100" kern="1200" err="1"/>
            <a:t>Mgmt</a:t>
          </a:r>
          <a:endParaRPr lang="en-US" sz="2100" kern="120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Cloud hosted</a:t>
          </a:r>
        </a:p>
        <a:p>
          <a:pPr marL="228600" lvl="1" indent="-228600" algn="l" defTabSz="933450">
            <a:lnSpc>
              <a:spcPct val="90000"/>
            </a:lnSpc>
            <a:spcBef>
              <a:spcPct val="0"/>
            </a:spcBef>
            <a:spcAft>
              <a:spcPct val="15000"/>
            </a:spcAft>
            <a:buChar char="•"/>
          </a:pPr>
          <a:r>
            <a:rPr lang="en-US" sz="2100" kern="1200" err="1"/>
            <a:t>NuGet</a:t>
          </a:r>
          <a:endParaRPr lang="en-US" sz="2100" kern="1200"/>
        </a:p>
        <a:p>
          <a:pPr marL="228600" lvl="1" indent="-228600" algn="l" defTabSz="933450">
            <a:lnSpc>
              <a:spcPct val="90000"/>
            </a:lnSpc>
            <a:spcBef>
              <a:spcPct val="0"/>
            </a:spcBef>
            <a:spcAft>
              <a:spcPct val="15000"/>
            </a:spcAft>
            <a:buChar char="•"/>
          </a:pPr>
          <a:r>
            <a:rPr lang="en-US" sz="2100" kern="120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Continuous integration </a:t>
          </a:r>
        </a:p>
        <a:p>
          <a:pPr marL="228600" lvl="1" indent="-228600" algn="l" defTabSz="933450">
            <a:lnSpc>
              <a:spcPct val="90000"/>
            </a:lnSpc>
            <a:spcBef>
              <a:spcPct val="0"/>
            </a:spcBef>
            <a:spcAft>
              <a:spcPct val="15000"/>
            </a:spcAft>
            <a:buChar char="•"/>
          </a:pPr>
          <a:r>
            <a:rPr lang="en-US" sz="2100" kern="1200"/>
            <a:t>Flexible pipelines</a:t>
          </a:r>
        </a:p>
        <a:p>
          <a:pPr marL="228600" lvl="1" indent="-228600" algn="l" defTabSz="933450">
            <a:lnSpc>
              <a:spcPct val="90000"/>
            </a:lnSpc>
            <a:spcBef>
              <a:spcPct val="0"/>
            </a:spcBef>
            <a:spcAft>
              <a:spcPct val="15000"/>
            </a:spcAft>
            <a:buChar char="•"/>
          </a:pPr>
          <a:r>
            <a:rPr lang="en-US" sz="2100" kern="120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Automated deployments</a:t>
          </a:r>
        </a:p>
        <a:p>
          <a:pPr marL="228600" lvl="1" indent="-228600" algn="l" defTabSz="933450">
            <a:lnSpc>
              <a:spcPct val="90000"/>
            </a:lnSpc>
            <a:spcBef>
              <a:spcPct val="0"/>
            </a:spcBef>
            <a:spcAft>
              <a:spcPct val="15000"/>
            </a:spcAft>
            <a:buChar char="•"/>
          </a:pPr>
          <a:r>
            <a:rPr lang="en-US" sz="2100" kern="1200"/>
            <a:t>Traceability</a:t>
          </a:r>
        </a:p>
        <a:p>
          <a:pPr marL="228600" lvl="1" indent="-228600" algn="l" defTabSz="933450">
            <a:lnSpc>
              <a:spcPct val="90000"/>
            </a:lnSpc>
            <a:spcBef>
              <a:spcPct val="0"/>
            </a:spcBef>
            <a:spcAft>
              <a:spcPct val="15000"/>
            </a:spcAft>
            <a:buChar char="•"/>
          </a:pPr>
          <a:r>
            <a:rPr lang="en-US" sz="2100" kern="120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9/29/2017 9:23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9/29/2017 9:23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microsoft-my.sharepoint.com/personal/evelynk_microsoft_com/_layouts/15/guestaccess.aspx?guestaccesstoken=6omAkzfEzuzcuznI8E9DFf%2bQbvh%2b34qGJaL8g3icHUo%3d&amp;docid=2_0e7335a6eec2d4c4ea25087140e67715d&amp;rev=1"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1D71AE-08D6-4951-B1CF-CF97299DB5EB}" type="slidenum">
              <a:rPr lang="en-US" smtClean="0"/>
              <a:t>1</a:t>
            </a:fld>
            <a:endParaRPr lang="en-US" dirty="0"/>
          </a:p>
        </p:txBody>
      </p:sp>
    </p:spTree>
    <p:extLst>
      <p:ext uri="{BB962C8B-B14F-4D97-AF65-F5344CB8AC3E}">
        <p14:creationId xmlns:p14="http://schemas.microsoft.com/office/powerpoint/2010/main" val="2728956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B, Dv3, Ev3, L &amp; M Series.</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13</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14</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a:t>
            </a:r>
            <a:r>
              <a:rPr lang="en-US" baseline="0"/>
              <a:t> VMs are great</a:t>
            </a:r>
            <a:r>
              <a:rPr lang="is-IS" baseline="0"/>
              <a:t>… but managing a lot of them individually can be hard. </a:t>
            </a:r>
            <a:r>
              <a:rPr lang="en-US"/>
              <a:t>That’s where VM scale</a:t>
            </a:r>
            <a:r>
              <a:rPr lang="en-US" baseline="0"/>
              <a:t> sets comes in..</a:t>
            </a:r>
          </a:p>
          <a:p>
            <a:pPr marL="171450" indent="-171450">
              <a:buFontTx/>
              <a:buChar char="-"/>
            </a:pPr>
            <a:r>
              <a:rPr lang="en-US" baseline="0"/>
              <a:t>The goal here is to enable management of like VMs as a group and make it easy to scale them in/out based on demand.</a:t>
            </a:r>
          </a:p>
          <a:p>
            <a:pPr marL="171450" indent="-171450">
              <a:buFontTx/>
              <a:buChar char="-"/>
            </a:pPr>
            <a:endParaRPr lang="en-US" baseline="0"/>
          </a:p>
          <a:p>
            <a:r>
              <a:rPr lang="en-US"/>
              <a:t>Horizontal vs. vertical scale</a:t>
            </a:r>
          </a:p>
          <a:p>
            <a:r>
              <a:rPr lang="en-US"/>
              <a:t>Change the “capacity” property and redeploy</a:t>
            </a:r>
          </a:p>
          <a:p>
            <a:r>
              <a:rPr lang="en-US"/>
              <a:t>New VMs are spread across UDs, FDs, storage accounts</a:t>
            </a:r>
          </a:p>
          <a:p>
            <a:pPr marL="171450" indent="-171450">
              <a:buFontTx/>
              <a:buChar char="-"/>
            </a:pPr>
            <a:endParaRPr lang="en-US"/>
          </a:p>
          <a:p>
            <a:pPr marL="171450" indent="-171450">
              <a:buFontTx/>
              <a:buChar char="-"/>
            </a:pPr>
            <a:r>
              <a:rPr lang="en-US"/>
              <a:t>Define Max – Min VMs</a:t>
            </a:r>
          </a:p>
          <a:p>
            <a:pPr marL="171450" indent="-171450">
              <a:buFontTx/>
              <a:buChar char="-"/>
            </a:pPr>
            <a:r>
              <a:rPr lang="en-US"/>
              <a:t>Triggers and action rules</a:t>
            </a:r>
          </a:p>
          <a:p>
            <a:pPr marL="171450" indent="-171450">
              <a:buFontTx/>
              <a:buChar char="-"/>
            </a:pPr>
            <a:r>
              <a:rPr lang="en-US"/>
              <a:t>Standard audit / email notifications</a:t>
            </a:r>
          </a:p>
          <a:p>
            <a:pPr marL="171450" indent="-171450">
              <a:buFontTx/>
              <a:buChar char="-"/>
            </a:pPr>
            <a:r>
              <a:rPr lang="en-US"/>
              <a:t>Define web hooks 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9:23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0" indent="0">
              <a:buFontTx/>
              <a:buNone/>
            </a:pPr>
            <a:r>
              <a:rPr lang="is-IS" b="1" baseline="0" dirty="0"/>
              <a:t>3 types of HPC </a:t>
            </a:r>
            <a:r>
              <a:rPr lang="is-IS" baseline="0" dirty="0"/>
              <a:t>in Azure:</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Custom Build </a:t>
            </a:r>
            <a:r>
              <a:rPr lang="en-GB" sz="900" kern="1200" dirty="0">
                <a:solidFill>
                  <a:schemeClr val="tx1"/>
                </a:solidFill>
                <a:effectLst/>
                <a:latin typeface="Segoe UI Light" pitchFamily="34" charset="0"/>
                <a:ea typeface="+mn-ea"/>
                <a:cs typeface="+mn-cs"/>
              </a:rPr>
              <a:t>– Manual configuration taking advantage of different workload managers, applications and specialised VM capabilities like GPU, high throughput back-end RDMA network.</a:t>
            </a:r>
          </a:p>
          <a:p>
            <a:pPr marL="171450" lvl="0" indent="-171450">
              <a:buFont typeface="Arial" panose="020B0604020202020204" pitchFamily="34" charset="0"/>
              <a:buChar char="•"/>
            </a:pPr>
            <a:r>
              <a:rPr lang="en-GB" sz="900" kern="1200" dirty="0">
                <a:solidFill>
                  <a:schemeClr val="tx1"/>
                </a:solidFill>
                <a:effectLst/>
                <a:latin typeface="Segoe UI Light" pitchFamily="34" charset="0"/>
                <a:ea typeface="+mn-ea"/>
                <a:cs typeface="+mn-cs"/>
              </a:rPr>
              <a:t>Big compute solutions as a service – Develop custom solutions using </a:t>
            </a:r>
            <a:r>
              <a:rPr lang="en-GB" sz="900" b="1" kern="1200" dirty="0">
                <a:solidFill>
                  <a:schemeClr val="tx1"/>
                </a:solidFill>
                <a:effectLst/>
                <a:latin typeface="Segoe UI Light" pitchFamily="34" charset="0"/>
                <a:ea typeface="+mn-ea"/>
                <a:cs typeface="+mn-cs"/>
              </a:rPr>
              <a:t>Azure Batch </a:t>
            </a:r>
            <a:r>
              <a:rPr lang="en-GB" sz="900" kern="1200" dirty="0">
                <a:solidFill>
                  <a:schemeClr val="tx1"/>
                </a:solidFill>
                <a:effectLst/>
                <a:latin typeface="Segoe UI Light" pitchFamily="34" charset="0"/>
                <a:ea typeface="+mn-ea"/>
                <a:cs typeface="+mn-cs"/>
              </a:rPr>
              <a:t>taking advantage out of box scheduling and scaling capability with options to use low priority </a:t>
            </a:r>
            <a:r>
              <a:rPr lang="en-GB" sz="900" kern="1200" dirty="0" err="1">
                <a:solidFill>
                  <a:schemeClr val="tx1"/>
                </a:solidFill>
                <a:effectLst/>
                <a:latin typeface="Segoe UI Light" pitchFamily="34" charset="0"/>
                <a:ea typeface="+mn-ea"/>
                <a:cs typeface="+mn-cs"/>
              </a:rPr>
              <a:t>vms</a:t>
            </a:r>
            <a:r>
              <a:rPr lang="en-GB" sz="900" kern="1200" dirty="0">
                <a:solidFill>
                  <a:schemeClr val="tx1"/>
                </a:solidFill>
                <a:effectLst/>
                <a:latin typeface="Segoe UI Light" pitchFamily="34" charset="0"/>
                <a:ea typeface="+mn-ea"/>
                <a:cs typeface="+mn-cs"/>
              </a:rPr>
              <a:t> to reduce the cost of computing.</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Marketplace Solutions</a:t>
            </a:r>
            <a:r>
              <a:rPr lang="en-GB" sz="900" kern="1200" dirty="0">
                <a:solidFill>
                  <a:schemeClr val="tx1"/>
                </a:solidFill>
                <a:effectLst/>
                <a:latin typeface="Segoe UI Light" pitchFamily="34" charset="0"/>
                <a:ea typeface="+mn-ea"/>
                <a:cs typeface="+mn-cs"/>
              </a:rPr>
              <a:t>: Use ready to deploy HPC solutions  offered  by different vendors.</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9/29/2017 9:25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16</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Running alongside</a:t>
            </a:r>
            <a:r>
              <a:rPr lang="en-US" baseline="0"/>
              <a:t> excitement in containers has been excitement about container orchestrators. </a:t>
            </a:r>
          </a:p>
          <a:p>
            <a:pPr marL="171450" indent="-171450">
              <a:buFontTx/>
              <a:buChar char="-"/>
            </a:pPr>
            <a:r>
              <a:rPr lang="en-US" baseline="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a:t>Two popular OSS orchestrators are DC/OS and Swarm. DC/OS is developed by Mesosphere and is based on the Apache </a:t>
            </a:r>
            <a:r>
              <a:rPr lang="en-US" baseline="0" err="1"/>
              <a:t>Mesos</a:t>
            </a:r>
            <a:r>
              <a:rPr lang="en-US" baseline="0"/>
              <a:t> scheduler, whereas Swarm is built by Docker Inc.</a:t>
            </a:r>
          </a:p>
          <a:p>
            <a:pPr marL="171450" indent="-171450">
              <a:buFontTx/>
              <a:buChar char="-"/>
            </a:pPr>
            <a:r>
              <a:rPr lang="en-US" baseline="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a:t>One important thing to note here is that EVERYTHING is OSS. You could easily take apps running on ACS and move them to another environment without changing anything you do.</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9:23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9/29/2017 9:23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18</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9/29/2017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9/29/2017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9/29/2017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9/29/2017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86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9/29/2017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9/29/2017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42227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Managed disks solves</a:t>
            </a:r>
            <a:r>
              <a:rPr lang="en-US" baseline="0"/>
              <a:t> the availability problem by ensuring the disks are created on physically separate stamps of storage when provisioned with VMs in an availability set. </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26</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9/29/2017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85944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Scott to-do- </a:t>
            </a:r>
            <a:r>
              <a:rPr lang="en-US"/>
              <a:t>&lt;simplify this slide,</a:t>
            </a:r>
            <a:r>
              <a:rPr lang="en-US" baseline="0"/>
              <a:t> IaaS (simple VM) </a:t>
            </a:r>
            <a:r>
              <a:rPr lang="en-US"/>
              <a:t>and box around</a:t>
            </a:r>
            <a:r>
              <a:rPr lang="en-US" baseline="0"/>
              <a:t> App Service, Service Fabric, Cloud Services, Functions and SaaS&gt; </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26998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All about responding</a:t>
            </a:r>
            <a:r>
              <a:rPr lang="en-US" baseline="0"/>
              <a:t> to events</a:t>
            </a:r>
          </a:p>
          <a:p>
            <a:pPr marL="171450" indent="-171450">
              <a:buFontTx/>
              <a:buChar char="-"/>
            </a:pPr>
            <a:r>
              <a:rPr lang="en-US" baseline="0"/>
              <a:t>An event happens – say a change in one of your storage accounts or there’s a merge happens in your GitHub repo..</a:t>
            </a:r>
          </a:p>
          <a:p>
            <a:pPr marL="171450" indent="-171450">
              <a:buFontTx/>
              <a:buChar char="-"/>
            </a:pPr>
            <a:r>
              <a:rPr lang="en-US" baseline="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9/29/2017 9:23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34</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4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a:solidFill>
                  <a:schemeClr val="tx1"/>
                </a:solidFill>
                <a:effectLst/>
                <a:latin typeface="+mn-lt"/>
                <a:ea typeface="+mn-ea"/>
                <a:cs typeface="+mn-cs"/>
              </a:rPr>
              <a:t>1. Accelerates </a:t>
            </a:r>
            <a:r>
              <a:rPr lang="en-US" sz="1200" b="1" kern="1200">
                <a:solidFill>
                  <a:schemeClr val="tx1"/>
                </a:solidFill>
                <a:effectLst/>
                <a:latin typeface="+mn-lt"/>
                <a:ea typeface="+mn-ea"/>
                <a:cs typeface="+mn-cs"/>
              </a:rPr>
              <a:t>app innovation</a:t>
            </a:r>
            <a:r>
              <a:rPr lang="en-US" sz="1200" kern="1200">
                <a:solidFill>
                  <a:schemeClr val="tx1"/>
                </a:solidFill>
                <a:effectLst/>
                <a:latin typeface="+mn-lt"/>
                <a:ea typeface="+mn-ea"/>
                <a:cs typeface="+mn-cs"/>
              </a:rPr>
              <a:t> through rapid app development and agility in the cloud.</a:t>
            </a:r>
          </a:p>
          <a:p>
            <a:r>
              <a:rPr lang="en-US" sz="1200" kern="1200">
                <a:solidFill>
                  <a:schemeClr val="tx1"/>
                </a:solidFill>
                <a:effectLst/>
                <a:latin typeface="+mn-lt"/>
                <a:ea typeface="+mn-ea"/>
                <a:cs typeface="+mn-cs"/>
              </a:rPr>
              <a:t>2. Delivers integrated </a:t>
            </a:r>
            <a:r>
              <a:rPr lang="en-US" sz="1200" b="1" kern="1200">
                <a:solidFill>
                  <a:schemeClr val="tx1"/>
                </a:solidFill>
                <a:effectLst/>
                <a:latin typeface="+mn-lt"/>
                <a:ea typeface="+mn-ea"/>
                <a:cs typeface="+mn-cs"/>
              </a:rPr>
              <a:t>data and intelligence</a:t>
            </a:r>
            <a:r>
              <a:rPr lang="en-US" sz="1200" kern="1200">
                <a:solidFill>
                  <a:schemeClr val="tx1"/>
                </a:solidFill>
                <a:effectLst/>
                <a:latin typeface="+mn-lt"/>
                <a:ea typeface="+mn-ea"/>
                <a:cs typeface="+mn-cs"/>
              </a:rPr>
              <a:t>—data for rich insights to intelligence embedded within apps.</a:t>
            </a:r>
          </a:p>
          <a:p>
            <a:r>
              <a:rPr lang="en-US" sz="1200" kern="1200">
                <a:solidFill>
                  <a:schemeClr val="tx1"/>
                </a:solidFill>
                <a:effectLst/>
                <a:latin typeface="+mn-lt"/>
                <a:ea typeface="+mn-ea"/>
                <a:cs typeface="+mn-cs"/>
              </a:rPr>
              <a:t>3. Is </a:t>
            </a:r>
            <a:r>
              <a:rPr lang="en-US" sz="1200" b="1" kern="1200">
                <a:solidFill>
                  <a:schemeClr val="tx1"/>
                </a:solidFill>
                <a:effectLst/>
                <a:latin typeface="+mn-lt"/>
                <a:ea typeface="+mn-ea"/>
                <a:cs typeface="+mn-cs"/>
              </a:rPr>
              <a:t>open and flexible</a:t>
            </a:r>
            <a:r>
              <a:rPr lang="en-US" sz="1200" kern="1200">
                <a:solidFill>
                  <a:schemeClr val="tx1"/>
                </a:solidFill>
                <a:effectLst/>
                <a:latin typeface="+mn-lt"/>
                <a:ea typeface="+mn-ea"/>
                <a:cs typeface="+mn-cs"/>
              </a:rPr>
              <a:t>, where you can use the tools and technologies you already have and want to use.</a:t>
            </a:r>
          </a:p>
          <a:p>
            <a:r>
              <a:rPr lang="en-US" sz="1200" kern="1200">
                <a:solidFill>
                  <a:schemeClr val="tx1"/>
                </a:solidFill>
                <a:effectLst/>
                <a:latin typeface="+mn-lt"/>
                <a:ea typeface="+mn-ea"/>
                <a:cs typeface="+mn-cs"/>
              </a:rPr>
              <a:t>4. Is </a:t>
            </a:r>
            <a:r>
              <a:rPr lang="en-US" sz="1200" b="1" kern="1200">
                <a:solidFill>
                  <a:schemeClr val="tx1"/>
                </a:solidFill>
                <a:effectLst/>
                <a:latin typeface="+mn-lt"/>
                <a:ea typeface="+mn-ea"/>
                <a:cs typeface="+mn-cs"/>
              </a:rPr>
              <a:t>trusted</a:t>
            </a:r>
            <a:r>
              <a:rPr lang="en-US" sz="1200" kern="1200">
                <a:solidFill>
                  <a:schemeClr val="tx1"/>
                </a:solidFill>
                <a:effectLst/>
                <a:latin typeface="+mn-lt"/>
                <a:ea typeface="+mn-ea"/>
                <a:cs typeface="+mn-cs"/>
              </a:rPr>
              <a:t> to </a:t>
            </a:r>
            <a:r>
              <a:rPr lang="en-US" sz="1200" b="0" kern="1200">
                <a:solidFill>
                  <a:schemeClr val="tx1"/>
                </a:solidFill>
                <a:effectLst/>
                <a:latin typeface="+mn-lt"/>
                <a:ea typeface="+mn-ea"/>
                <a:cs typeface="+mn-cs"/>
              </a:rPr>
              <a:t>protect your business assets</a:t>
            </a:r>
            <a:r>
              <a:rPr lang="en-US" sz="1200" kern="120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a:solidFill>
                  <a:schemeClr val="tx1"/>
                </a:solidFill>
                <a:effectLst/>
                <a:latin typeface="+mn-lt"/>
                <a:ea typeface="+mn-ea"/>
                <a:cs typeface="+mn-cs"/>
              </a:rPr>
              <a:t>Let’s discuss these areas in more detail.</a:t>
            </a:r>
            <a:endParaRPr lang="en-US"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170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9:23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a:ln>
                  <a:noFill/>
                </a:ln>
                <a:solidFill>
                  <a:srgbClr val="FFFFFF"/>
                </a:solidFill>
                <a:effectLst/>
                <a:uLnTx/>
                <a:uFillTx/>
              </a:rPr>
              <a:t>Telemetry is collected at each</a:t>
            </a:r>
            <a:r>
              <a:rPr kumimoji="0" lang="en-US" sz="1050" b="0" i="0" u="none" strike="noStrike" kern="0" cap="none" spc="0" normalizeH="0" baseline="0" noProof="0">
                <a:ln>
                  <a:noFill/>
                </a:ln>
                <a:solidFill>
                  <a:srgbClr val="FFFFFF"/>
                </a:solidFill>
                <a:effectLst/>
                <a:uLnTx/>
                <a:uFillTx/>
              </a:rPr>
              <a:t> </a:t>
            </a:r>
            <a:r>
              <a:rPr kumimoji="0" lang="en-US" sz="1050" b="0" i="0" u="none" strike="noStrike" kern="0" cap="none" spc="-40" normalizeH="0" baseline="0" noProof="0">
                <a:ln>
                  <a:noFill/>
                </a:ln>
                <a:solidFill>
                  <a:srgbClr val="FFFFFF"/>
                </a:solidFill>
                <a:effectLst/>
                <a:uLnTx/>
                <a:uFillTx/>
              </a:rPr>
              <a:t>tier: server backend, middleware,</a:t>
            </a:r>
            <a:r>
              <a:rPr kumimoji="0" lang="en-US" sz="1050" b="0" i="0" u="none" strike="noStrike" kern="0" cap="none" spc="0" normalizeH="0" baseline="0" noProof="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a:t>Telemetry arrives in the cloud where</a:t>
            </a:r>
            <a:r>
              <a:rPr lang="en-US" sz="1050" kern="0"/>
              <a:t> </a:t>
            </a:r>
            <a:r>
              <a:rPr lang="en-US" sz="1050" kern="0" spc="-20"/>
              <a:t>it is stored &amp; processed with Machine Learning technology</a:t>
            </a:r>
            <a:endParaRPr lang="en-US" sz="1050" kern="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a:t>Detect &amp; Diagnose problems in Azure Portal; Ask ad-hoc queries in Analytics; Integrate, Extend &amp; Customize</a:t>
            </a:r>
          </a:p>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9/29/2017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57672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9/29/2017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224888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a:latin typeface="Segoe UI Light" panose="020B0502040204020203" pitchFamily="34" charset="0"/>
                <a:cs typeface="Segoe UI Light" panose="020B0502040204020203" pitchFamily="34" charset="0"/>
              </a:rPr>
              <a:t>Enables security policy with </a:t>
            </a:r>
            <a:r>
              <a:rPr lang="en-US" err="1">
                <a:latin typeface="Segoe UI Light" panose="020B0502040204020203" pitchFamily="34" charset="0"/>
                <a:cs typeface="Segoe UI Light" panose="020B0502040204020203" pitchFamily="34" charset="0"/>
              </a:rPr>
              <a:t>Vnet</a:t>
            </a:r>
            <a:r>
              <a:rPr lang="en-US">
                <a:latin typeface="Segoe UI Light" panose="020B0502040204020203" pitchFamily="34" charset="0"/>
                <a:cs typeface="Segoe UI Light" panose="020B0502040204020203" pitchFamily="34" charset="0"/>
              </a:rPr>
              <a:t> support</a:t>
            </a:r>
          </a:p>
          <a:p>
            <a:pPr>
              <a:lnSpc>
                <a:spcPct val="90000"/>
              </a:lnSpc>
              <a:spcAft>
                <a:spcPts val="632"/>
              </a:spcAft>
            </a:pPr>
            <a:r>
              <a:rPr lang="en-US">
                <a:latin typeface="Segoe UI Light" panose="020B0502040204020203" pitchFamily="34" charset="0"/>
                <a:cs typeface="Segoe UI Light" panose="020B0502040204020203" pitchFamily="34" charset="0"/>
              </a:rPr>
              <a:t>Near 100% </a:t>
            </a:r>
            <a:r>
              <a:rPr lang="en-US" err="1">
                <a:latin typeface="Segoe UI Light" panose="020B0502040204020203" pitchFamily="34" charset="0"/>
                <a:cs typeface="Segoe UI Light" panose="020B0502040204020203" pitchFamily="34" charset="0"/>
              </a:rPr>
              <a:t>compatibitility</a:t>
            </a:r>
            <a:r>
              <a:rPr lang="en-US">
                <a:latin typeface="Segoe UI Light" panose="020B0502040204020203" pitchFamily="34" charset="0"/>
                <a:cs typeface="Segoe UI Light" panose="020B0502040204020203" pitchFamily="34" charset="0"/>
              </a:rPr>
              <a:t> to SQL Server, with SQL Agent, 3-part names, </a:t>
            </a:r>
            <a:r>
              <a:rPr lang="en-US" err="1">
                <a:latin typeface="Segoe UI Light" panose="020B0502040204020203" pitchFamily="34" charset="0"/>
                <a:cs typeface="Segoe UI Light" panose="020B0502040204020203" pitchFamily="34" charset="0"/>
              </a:rPr>
              <a:t>DBMail</a:t>
            </a:r>
            <a:r>
              <a:rPr lang="en-US">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51</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the cloud, we have taken relational databases to a whole new level of simplicity and manageability. </a:t>
            </a:r>
          </a:p>
          <a:p>
            <a:r>
              <a:rPr lang="en-US" baseline="0"/>
              <a:t>We have a fully managed service that now supports the top three most popular databases in the world – SQL Server, and announced today, MySQL and PostgreSQL. </a:t>
            </a:r>
          </a:p>
          <a:p>
            <a:endParaRPr lang="en-US" baseline="0"/>
          </a:p>
          <a:p>
            <a:r>
              <a:rPr lang="en-US" baseline="0"/>
              <a:t>The Azure RDMS platform is intelligent, flexible and secure. </a:t>
            </a:r>
          </a:p>
          <a:p>
            <a:r>
              <a:rPr lang="en-US" baseline="0"/>
              <a:t>It’s built on top of the scalable Azure compute, storage fabric, and the Azure cloud that is available in more regions than any other clouds.</a:t>
            </a:r>
          </a:p>
          <a:p>
            <a:r>
              <a:rPr lang="en-US" baseline="0"/>
              <a:t>On this fabric, we deliver capabilities such as built-in HA, backup/restore services, full isolation for each databases with resource governance, monitoring and performance tuning and security advisors. </a:t>
            </a:r>
          </a:p>
          <a:p>
            <a:pPr defTabSz="948507"/>
            <a:r>
              <a:rPr lang="en-US">
                <a:solidFill>
                  <a:srgbClr val="FFFFFF"/>
                </a:solidFill>
                <a:cs typeface="Segoe UI" panose="020B0502040204020203" pitchFamily="34" charset="0"/>
              </a:rPr>
              <a:t>And the platform allows you to scale on the fly with no application downtime. </a:t>
            </a:r>
            <a:endParaRPr lang="en-US" baseline="0"/>
          </a:p>
          <a:p>
            <a:pPr defTabSz="948507">
              <a:defRPr/>
            </a:pPr>
            <a:r>
              <a:rPr lang="en-US" baseline="0"/>
              <a:t>For MySQL and PostgreSQL, we are using fully compatible community versions </a:t>
            </a:r>
            <a:r>
              <a:rPr lang="en-US"/>
              <a:t>with native tools, drivers and libraries.</a:t>
            </a:r>
          </a:p>
          <a:p>
            <a:endParaRPr lang="en-US" baseline="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52</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SLAs for every major metric: availability, latency, throughput and consistency</a:t>
            </a:r>
          </a:p>
          <a:p>
            <a:r>
              <a:rPr lang="en-US"/>
              <a:t>Latency SLA – &lt;10ms for read, &lt; 15ms for (indexed) writes, at 99</a:t>
            </a:r>
            <a:r>
              <a:rPr lang="en-US" baseline="30000"/>
              <a:t>th</a:t>
            </a:r>
            <a:r>
              <a:rPr lang="en-US"/>
              <a:t> percentile anywhere in the world</a:t>
            </a:r>
          </a:p>
          <a:p>
            <a:r>
              <a:rPr lang="en-US"/>
              <a:t>Consistency – choice of strong, bounded staleness, consistent-prefix, session and eventual</a:t>
            </a:r>
          </a:p>
          <a:p>
            <a:r>
              <a:rPr lang="en-US"/>
              <a:t>APIs: SQL, JavaScript, Gremlin, MongoDB, Azure Table Storage with key-value, graph and document data supported</a:t>
            </a:r>
          </a:p>
          <a:p>
            <a:endParaRPr lang="en-US"/>
          </a:p>
          <a:p>
            <a:endParaRPr lang="en-US"/>
          </a:p>
          <a:p>
            <a:r>
              <a:rPr lang="en-US"/>
              <a:t>Imagine a horizontally scalable database that puts data everywhere your users are. </a:t>
            </a:r>
          </a:p>
          <a:p>
            <a:endParaRPr lang="en-US"/>
          </a:p>
          <a:p>
            <a:r>
              <a:rPr lang="en-US"/>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9/29/2017 9:23 AM</a:t>
            </a:fld>
            <a:endParaRPr lang="en-US" sz="19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53</a:t>
            </a:fld>
            <a:endParaRPr lang="en-US" sz="1900" kern="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First,</a:t>
            </a:r>
            <a:r>
              <a:rPr lang="en-US" sz="1200" kern="1200" baseline="0">
                <a:solidFill>
                  <a:schemeClr val="tx1"/>
                </a:solidFill>
                <a:effectLst/>
                <a:latin typeface="Segoe UI Light" pitchFamily="34" charset="0"/>
                <a:ea typeface="+mn-ea"/>
                <a:cs typeface="+mn-cs"/>
              </a:rPr>
              <a:t> </a:t>
            </a:r>
            <a:r>
              <a:rPr lang="en-US" sz="1200" kern="120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err="1">
                <a:solidFill>
                  <a:schemeClr val="tx1"/>
                </a:solidFill>
                <a:effectLst/>
                <a:latin typeface="Segoe UI Light" pitchFamily="34" charset="0"/>
                <a:ea typeface="+mn-ea"/>
                <a:cs typeface="+mn-cs"/>
              </a:rPr>
              <a:t>etc</a:t>
            </a:r>
            <a:r>
              <a:rPr lang="en-US" sz="1200" kern="120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a:solidFill>
                  <a:schemeClr val="tx1"/>
                </a:solidFill>
                <a:effectLst/>
                <a:latin typeface="Segoe UI Light" pitchFamily="34" charset="0"/>
                <a:ea typeface="+mn-ea"/>
                <a:cs typeface="+mn-cs"/>
              </a:rPr>
              <a:t> Warehouse</a:t>
            </a:r>
            <a:r>
              <a:rPr lang="en-US" sz="1200" kern="1200">
                <a:solidFill>
                  <a:schemeClr val="tx1"/>
                </a:solidFill>
                <a:effectLst/>
                <a:latin typeface="Segoe UI Light" pitchFamily="34" charset="0"/>
                <a:ea typeface="+mn-ea"/>
                <a:cs typeface="+mn-cs"/>
              </a:rPr>
              <a:t>.</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a:solidFill>
                  <a:schemeClr val="tx1"/>
                </a:solidFill>
                <a:effectLst/>
                <a:latin typeface="Segoe UI Light" pitchFamily="34" charset="0"/>
                <a:ea typeface="+mn-ea"/>
                <a:cs typeface="+mn-cs"/>
              </a:rPr>
              <a:t> or with </a:t>
            </a:r>
            <a:r>
              <a:rPr lang="en-US" sz="1200" kern="120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a:solidFill>
                  <a:schemeClr val="tx1"/>
                </a:solidFill>
                <a:effectLst/>
                <a:latin typeface="Segoe UI Light" pitchFamily="34" charset="0"/>
                <a:ea typeface="+mn-ea"/>
                <a:cs typeface="+mn-cs"/>
              </a:rPr>
              <a:t> based applications. </a:t>
            </a:r>
          </a:p>
          <a:p>
            <a:endParaRPr lang="en-US" sz="1200" kern="1200" baseline="0">
              <a:solidFill>
                <a:schemeClr val="tx1"/>
              </a:solidFill>
              <a:effectLst/>
              <a:latin typeface="Segoe UI Light" pitchFamily="34" charset="0"/>
              <a:ea typeface="+mn-ea"/>
              <a:cs typeface="+mn-cs"/>
            </a:endParaRPr>
          </a:p>
          <a:p>
            <a:r>
              <a:rPr lang="en-US" sz="1200" kern="1200" baseline="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a:solidFill>
                <a:schemeClr val="tx1"/>
              </a:solidFill>
              <a:effectLst/>
              <a:latin typeface="Segoe UI Light" pitchFamily="34" charset="0"/>
              <a:ea typeface="+mn-ea"/>
              <a:cs typeface="+mn-cs"/>
            </a:endParaRPr>
          </a:p>
          <a:p>
            <a:pPr lvl="0"/>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We’re going to dive into each one, starting with data.</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9:23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sz="1400"/>
          </a:p>
          <a:p>
            <a:r>
              <a:rPr lang="en-US" sz="1400"/>
              <a:t>https://azure.microsoft.com/en-us/regions/</a:t>
            </a:r>
          </a:p>
          <a:p>
            <a:endParaRPr lang="en-US" sz="1400"/>
          </a:p>
          <a:p>
            <a:r>
              <a:rPr lang="en-US" sz="1200" u="sng" kern="1200">
                <a:solidFill>
                  <a:schemeClr val="tx1"/>
                </a:solidFill>
                <a:effectLst/>
                <a:latin typeface="+mn-lt"/>
                <a:ea typeface="+mn-ea"/>
                <a:cs typeface="+mn-cs"/>
                <a:hlinkClick r:id="rId3"/>
              </a:rPr>
              <a:t>https://azure.microsoft.com/en-us/regions/services/</a:t>
            </a:r>
            <a:r>
              <a:rPr lang="en-US" sz="1200" kern="1200">
                <a:solidFill>
                  <a:schemeClr val="tx1"/>
                </a:solidFill>
                <a:effectLst/>
                <a:latin typeface="+mn-lt"/>
                <a:ea typeface="+mn-ea"/>
                <a:cs typeface="+mn-cs"/>
              </a:rPr>
              <a:t> </a:t>
            </a:r>
            <a:endParaRPr lang="en-US" sz="1400"/>
          </a:p>
          <a:p>
            <a:endParaRPr lang="en-US" sz="1400"/>
          </a:p>
          <a:p>
            <a:r>
              <a:rPr lang="en-US" sz="1200" u="sng" kern="1200">
                <a:solidFill>
                  <a:schemeClr val="tx1"/>
                </a:solidFill>
                <a:effectLst/>
                <a:latin typeface="+mn-lt"/>
                <a:ea typeface="+mn-ea"/>
                <a:cs typeface="+mn-cs"/>
                <a:hlinkClick r:id="rId4"/>
              </a:rPr>
              <a:t>newest version</a:t>
            </a:r>
            <a:endParaRPr lang="en-US" sz="14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439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9/29/2017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90286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Introduce the two ways</a:t>
            </a:r>
            <a:r>
              <a:rPr lang="en-US" baseline="0"/>
              <a:t> to manage Azure services.</a:t>
            </a:r>
          </a:p>
          <a:p>
            <a:r>
              <a:rPr lang="en-US" baseline="0"/>
              <a:t>ASM has been around since 2009 and is getting long in the tooth.</a:t>
            </a:r>
          </a:p>
          <a:p>
            <a:r>
              <a:rPr lang="en-US" baseline="0"/>
              <a:t>ARM supports modern deployment practices. It is designed to be extensible to all current and future services.</a:t>
            </a:r>
          </a:p>
          <a:p>
            <a:endParaRPr lang="en-US" baseline="0"/>
          </a:p>
          <a:p>
            <a:pPr marL="0" indent="0">
              <a:buNone/>
            </a:pPr>
            <a:r>
              <a:rPr lang="en-GB"/>
              <a:t>Since we currently</a:t>
            </a:r>
            <a:r>
              <a:rPr lang="en-GB" baseline="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err="1"/>
              <a:t>AzureAccount</a:t>
            </a:r>
            <a:r>
              <a:rPr lang="en-GB" baseline="0"/>
              <a:t>.</a:t>
            </a:r>
          </a:p>
          <a:p>
            <a:pPr marL="0" indent="0">
              <a:buNone/>
            </a:pPr>
            <a:endParaRPr lang="en-GB" baseline="0"/>
          </a:p>
          <a:p>
            <a:pPr marL="0" indent="0">
              <a:buNone/>
            </a:pPr>
            <a:r>
              <a:rPr lang="en-GB" baseline="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a:p>
          <a:p>
            <a:pPr marL="0" indent="0">
              <a:buNone/>
            </a:pPr>
            <a:r>
              <a:rPr lang="en-GB" baseline="0"/>
              <a:t>NOTES</a:t>
            </a:r>
            <a:endParaRPr lang="en-GB"/>
          </a:p>
          <a:p>
            <a:r>
              <a:rPr lang="en-GB"/>
              <a:t>For now it’s not possible to upload a management</a:t>
            </a:r>
            <a:r>
              <a:rPr lang="en-GB" baseline="0"/>
              <a:t> certificate with the SMAPI (which makes sense as accessing the SMAPI requires a management certificate…). You instead have to upload it via the portal</a:t>
            </a:r>
          </a:p>
          <a:p>
            <a:r>
              <a:rPr lang="en-GB"/>
              <a:t>The subscription ID forms part of the URI,</a:t>
            </a:r>
            <a:r>
              <a:rPr lang="en-GB" baseline="0"/>
              <a:t> which is in line with the fact that the Subscription in the security boundary for the administration of the resources.</a:t>
            </a:r>
          </a:p>
          <a:p>
            <a:endParaRPr lang="en-GB" baseline="0"/>
          </a:p>
          <a:p>
            <a:endParaRPr lang="en-GB"/>
          </a:p>
          <a:p>
            <a:pPr marL="0" indent="0">
              <a:buNone/>
            </a:pPr>
            <a:endParaRPr lang="en-US"/>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381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9/29/2017 9:23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9/29/2017 9:23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updated as of January 5, 2017: Dec-2016: Azure compliance coverag</a:t>
            </a:r>
            <a:r>
              <a:rPr lang="en-US" baseline="0"/>
              <a:t>e includes 52 certs (not showing US – EU Safe Harbor).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42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Private</a:t>
            </a:r>
            <a:r>
              <a:rPr lang="en-US" baseline="0"/>
              <a:t> and Public Previews,</a:t>
            </a:r>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a:solidFill>
                  <a:prstClr val="black"/>
                </a:solidFill>
              </a:rPr>
              <a:pPr/>
              <a:t>9/29/2017 9:23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339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40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03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a </a:t>
            </a:r>
            <a:r>
              <a:rPr lang="en-US" baseline="0"/>
              <a:t>broad set of compute family that customers can take advantage from dev test to large database workloads</a:t>
            </a:r>
          </a:p>
          <a:p>
            <a:endParaRPr lang="en-US" baseline="0"/>
          </a:p>
        </p:txBody>
      </p:sp>
      <p:sp>
        <p:nvSpPr>
          <p:cNvPr id="4" name="Slide Number Placeholder 3"/>
          <p:cNvSpPr>
            <a:spLocks noGrp="1"/>
          </p:cNvSpPr>
          <p:nvPr>
            <p:ph type="sldNum" sz="quarter" idx="10"/>
          </p:nvPr>
        </p:nvSpPr>
        <p:spPr/>
        <p:txBody>
          <a:bodyPr/>
          <a:lstStyle/>
          <a:p>
            <a:fld id="{8F657078-6DF4-4B15-AEE7-8504F49DC1D1}" type="slidenum">
              <a:rPr lang="en-US" smtClean="0"/>
              <a:t>12</a:t>
            </a:fld>
            <a:endParaRPr lang="en-US"/>
          </a:p>
        </p:txBody>
      </p:sp>
    </p:spTree>
    <p:extLst>
      <p:ext uri="{BB962C8B-B14F-4D97-AF65-F5344CB8AC3E}">
        <p14:creationId xmlns:p14="http://schemas.microsoft.com/office/powerpoint/2010/main" val="2903645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9/29/2017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9/29/2017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140509" y="1585426"/>
            <a:ext cx="6062782" cy="738664"/>
          </a:xfrm>
        </p:spPr>
        <p:txBody>
          <a:bodyPr/>
          <a:lstStyle>
            <a:lvl1pPr>
              <a:defRPr spc="-31" baseline="0">
                <a:solidFill>
                  <a:schemeClr val="tx2"/>
                </a:solidFill>
              </a:defRPr>
            </a:lvl1pPr>
          </a:lstStyle>
          <a:p>
            <a:endParaRPr lang="en-US"/>
          </a:p>
        </p:txBody>
      </p:sp>
      <p:sp>
        <p:nvSpPr>
          <p:cNvPr id="8" name="Text Placeholder 3"/>
          <p:cNvSpPr>
            <a:spLocks noGrp="1"/>
          </p:cNvSpPr>
          <p:nvPr>
            <p:ph type="body" sz="quarter" idx="12" hasCustomPrompt="1"/>
          </p:nvPr>
        </p:nvSpPr>
        <p:spPr>
          <a:xfrm>
            <a:off x="233183" y="3107198"/>
            <a:ext cx="5689687" cy="1919756"/>
          </a:xfrm>
        </p:spPr>
        <p:txBody>
          <a:bodyPr tIns="0"/>
          <a:lstStyle>
            <a:lvl1pPr>
              <a:spcBef>
                <a:spcPts val="510"/>
              </a:spcBef>
              <a:defRPr/>
            </a:lvl1pPr>
            <a:lvl2pPr marL="0">
              <a:spcBef>
                <a:spcPts val="510"/>
              </a:spcBef>
              <a:defRPr sz="1836">
                <a:latin typeface="Segoe UI Light" panose="020B0502040204020203" pitchFamily="34" charset="0"/>
                <a:cs typeface="Segoe UI Light" panose="020B0502040204020203" pitchFamily="34" charset="0"/>
              </a:defRPr>
            </a:lvl2pPr>
            <a:lvl3pPr marL="0">
              <a:spcBef>
                <a:spcPts val="510"/>
              </a:spcBef>
              <a:defRPr sz="1836">
                <a:latin typeface="Segoe UI Light" panose="020B0502040204020203" pitchFamily="34" charset="0"/>
                <a:cs typeface="Segoe UI Light" panose="020B0502040204020203" pitchFamily="34" charset="0"/>
              </a:defRPr>
            </a:lvl3pPr>
            <a:lvl4pPr marL="0">
              <a:spcBef>
                <a:spcPts val="510"/>
              </a:spcBef>
              <a:defRPr sz="1836">
                <a:latin typeface="Segoe UI Light" panose="020B0502040204020203" pitchFamily="34" charset="0"/>
                <a:cs typeface="Segoe UI Light" panose="020B0502040204020203" pitchFamily="34" charset="0"/>
              </a:defRPr>
            </a:lvl4pPr>
            <a:lvl5pPr marL="0">
              <a:spcBef>
                <a:spcPts val="510"/>
              </a:spcBef>
              <a:defRPr sz="1836">
                <a:latin typeface="Segoe UI Light" panose="020B0502040204020203" pitchFamily="34" charset="0"/>
                <a:cs typeface="Segoe UI Light" panose="020B0502040204020203" pitchFamily="34" charset="0"/>
              </a:defRPr>
            </a:lvl5pPr>
          </a:lstStyle>
          <a:p>
            <a:pPr lvl="0"/>
            <a:r>
              <a:rPr lang="en-US"/>
              <a:t>Presenter’s Name</a:t>
            </a:r>
          </a:p>
          <a:p>
            <a:pPr lvl="1"/>
            <a:r>
              <a:rPr lang="en-US"/>
              <a:t>Date</a:t>
            </a:r>
          </a:p>
          <a:p>
            <a:pPr lvl="2"/>
            <a:r>
              <a:rPr lang="en-US"/>
              <a:t>Third level</a:t>
            </a:r>
          </a:p>
          <a:p>
            <a:pPr lvl="3"/>
            <a:r>
              <a:rPr lang="en-US"/>
              <a:t>Fourth level</a:t>
            </a:r>
          </a:p>
          <a:p>
            <a:pPr lvl="4"/>
            <a:r>
              <a:rPr lang="en-US"/>
              <a:t>Fifth level</a:t>
            </a:r>
          </a:p>
        </p:txBody>
      </p:sp>
      <p:sp>
        <p:nvSpPr>
          <p:cNvPr id="10" name="Text Placeholder 5"/>
          <p:cNvSpPr>
            <a:spLocks noGrp="1"/>
          </p:cNvSpPr>
          <p:nvPr>
            <p:ph type="body" sz="quarter" idx="13"/>
          </p:nvPr>
        </p:nvSpPr>
        <p:spPr>
          <a:xfrm>
            <a:off x="233183" y="1585426"/>
            <a:ext cx="5689687" cy="1040413"/>
          </a:xfrm>
        </p:spPr>
        <p:txBody>
          <a:bodyPr tIns="0"/>
          <a:lstStyle>
            <a:lvl1pPr>
              <a:defRPr sz="3672">
                <a:solidFill>
                  <a:schemeClr val="accent1"/>
                </a:solidFill>
              </a:defRPr>
            </a:lvl1pPr>
            <a:lvl2pPr marL="0">
              <a:lnSpc>
                <a:spcPct val="100000"/>
              </a:lnSpc>
              <a:spcBef>
                <a:spcPts val="0"/>
              </a:spcBef>
              <a:defRPr sz="2856"/>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676091616"/>
      </p:ext>
    </p:extLst>
  </p:cSld>
  <p:clrMapOvr>
    <a:masterClrMapping/>
  </p:clrMapOvr>
  <p:transition spd="slow">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83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05186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theme" Target="../theme/theme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slideLayout" Target="../slideLayouts/slideLayout111.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image" Target="../media/image1.png"/><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image" Target="../media/image1.png"/><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268" r:id="rId22"/>
    <p:sldLayoutId id="2147484342" r:id="rId23"/>
    <p:sldLayoutId id="2147484343" r:id="rId24"/>
    <p:sldLayoutId id="214748434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423" r:id="rId2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svg"/><Relationship Id="rId7" Type="http://schemas.openxmlformats.org/officeDocument/2006/relationships/image" Target="../media/image214.svg"/><Relationship Id="rId12" Type="http://schemas.openxmlformats.org/officeDocument/2006/relationships/image" Target="../media/image219.svg"/><Relationship Id="rId2" Type="http://schemas.openxmlformats.org/officeDocument/2006/relationships/image" Target="../media/image209.png"/><Relationship Id="rId1" Type="http://schemas.openxmlformats.org/officeDocument/2006/relationships/slideLayout" Target="../slideLayouts/slideLayout29.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sv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svg"/></Relationships>
</file>

<file path=ppt/slides/_rels/slide12.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220.emf"/><Relationship Id="rId4" Type="http://schemas.openxmlformats.org/officeDocument/2006/relationships/image" Target="../media/image222.png"/></Relationships>
</file>

<file path=ppt/slides/_rels/slide1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222.png"/></Relationships>
</file>

<file path=ppt/slides/_rels/slide1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224.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openxmlformats.org/officeDocument/2006/relationships/image" Target="../media/image230.emf"/><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228.emf"/><Relationship Id="rId5" Type="http://schemas.openxmlformats.org/officeDocument/2006/relationships/image" Target="../media/image227.png"/><Relationship Id="rId4" Type="http://schemas.openxmlformats.org/officeDocument/2006/relationships/image" Target="../media/image226.png"/><Relationship Id="rId9" Type="http://schemas.openxmlformats.org/officeDocument/2006/relationships/image" Target="../media/image231.png"/></Relationships>
</file>

<file path=ppt/slides/_rels/slide17.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32.png"/><Relationship Id="rId7" Type="http://schemas.openxmlformats.org/officeDocument/2006/relationships/image" Target="../media/image216.svg"/><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openxmlformats.org/officeDocument/2006/relationships/image" Target="../media/image215.png"/><Relationship Id="rId5" Type="http://schemas.openxmlformats.org/officeDocument/2006/relationships/image" Target="../media/image234.png"/><Relationship Id="rId4" Type="http://schemas.openxmlformats.org/officeDocument/2006/relationships/image" Target="../media/image233.png"/></Relationships>
</file>

<file path=ppt/slides/_rels/slide18.xml.rels><?xml version="1.0" encoding="UTF-8" standalone="yes"?>
<Relationships xmlns="http://schemas.openxmlformats.org/package/2006/relationships"><Relationship Id="rId3" Type="http://schemas.openxmlformats.org/officeDocument/2006/relationships/image" Target="../media/image235.emf"/><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237.png"/><Relationship Id="rId7" Type="http://schemas.openxmlformats.org/officeDocument/2006/relationships/image" Target="../media/image241.png"/><Relationship Id="rId12" Type="http://schemas.openxmlformats.org/officeDocument/2006/relationships/image" Target="../media/image246.svg"/><Relationship Id="rId2" Type="http://schemas.openxmlformats.org/officeDocument/2006/relationships/image" Target="../media/image236.png"/><Relationship Id="rId1" Type="http://schemas.openxmlformats.org/officeDocument/2006/relationships/slideLayout" Target="../slideLayouts/slideLayout29.xml"/><Relationship Id="rId6" Type="http://schemas.openxmlformats.org/officeDocument/2006/relationships/image" Target="../media/image240.png"/><Relationship Id="rId11" Type="http://schemas.openxmlformats.org/officeDocument/2006/relationships/image" Target="../media/image245.png"/><Relationship Id="rId5" Type="http://schemas.openxmlformats.org/officeDocument/2006/relationships/image" Target="../media/image239.png"/><Relationship Id="rId10" Type="http://schemas.openxmlformats.org/officeDocument/2006/relationships/image" Target="../media/image244.png"/><Relationship Id="rId4" Type="http://schemas.openxmlformats.org/officeDocument/2006/relationships/image" Target="../media/image238.png"/><Relationship Id="rId9" Type="http://schemas.openxmlformats.org/officeDocument/2006/relationships/image" Target="../media/image2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248.svg"/></Relationships>
</file>

<file path=ppt/slides/_rels/slide2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248.svg"/></Relationships>
</file>

<file path=ppt/slides/_rels/slide2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250.svg"/><Relationship Id="rId5" Type="http://schemas.openxmlformats.org/officeDocument/2006/relationships/image" Target="../media/image249.png"/><Relationship Id="rId4" Type="http://schemas.openxmlformats.org/officeDocument/2006/relationships/image" Target="../media/image248.svg"/></Relationships>
</file>

<file path=ppt/slides/_rels/slide23.xml.rels><?xml version="1.0" encoding="UTF-8" standalone="yes"?>
<Relationships xmlns="http://schemas.openxmlformats.org/package/2006/relationships"><Relationship Id="rId8" Type="http://schemas.openxmlformats.org/officeDocument/2006/relationships/image" Target="../media/image252.sv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250.svg"/><Relationship Id="rId5" Type="http://schemas.openxmlformats.org/officeDocument/2006/relationships/image" Target="../media/image249.png"/><Relationship Id="rId10" Type="http://schemas.openxmlformats.org/officeDocument/2006/relationships/image" Target="../media/image246.svg"/><Relationship Id="rId4" Type="http://schemas.openxmlformats.org/officeDocument/2006/relationships/image" Target="../media/image248.svg"/><Relationship Id="rId9" Type="http://schemas.openxmlformats.org/officeDocument/2006/relationships/image" Target="../media/image245.png"/></Relationships>
</file>

<file path=ppt/slides/_rels/slide24.xml.rels><?xml version="1.0" encoding="UTF-8" standalone="yes"?>
<Relationships xmlns="http://schemas.openxmlformats.org/package/2006/relationships"><Relationship Id="rId8" Type="http://schemas.openxmlformats.org/officeDocument/2006/relationships/image" Target="../media/image252.svg"/><Relationship Id="rId13" Type="http://schemas.openxmlformats.org/officeDocument/2006/relationships/image" Target="../media/image209.png"/><Relationship Id="rId3" Type="http://schemas.openxmlformats.org/officeDocument/2006/relationships/image" Target="../media/image247.png"/><Relationship Id="rId7" Type="http://schemas.openxmlformats.org/officeDocument/2006/relationships/image" Target="../media/image251.png"/><Relationship Id="rId12" Type="http://schemas.openxmlformats.org/officeDocument/2006/relationships/image" Target="../media/image254.sv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250.svg"/><Relationship Id="rId11" Type="http://schemas.openxmlformats.org/officeDocument/2006/relationships/image" Target="../media/image253.png"/><Relationship Id="rId5" Type="http://schemas.openxmlformats.org/officeDocument/2006/relationships/image" Target="../media/image249.png"/><Relationship Id="rId10" Type="http://schemas.openxmlformats.org/officeDocument/2006/relationships/image" Target="../media/image246.svg"/><Relationship Id="rId4" Type="http://schemas.openxmlformats.org/officeDocument/2006/relationships/image" Target="../media/image248.svg"/><Relationship Id="rId9" Type="http://schemas.openxmlformats.org/officeDocument/2006/relationships/image" Target="../media/image245.png"/><Relationship Id="rId14" Type="http://schemas.openxmlformats.org/officeDocument/2006/relationships/image" Target="../media/image21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2.xml"/><Relationship Id="rId1" Type="http://schemas.openxmlformats.org/officeDocument/2006/relationships/slideLayout" Target="../slideLayouts/slideLayout32.xml"/><Relationship Id="rId5" Type="http://schemas.openxmlformats.org/officeDocument/2006/relationships/image" Target="../media/image256.png"/><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openxmlformats.org/officeDocument/2006/relationships/image" Target="../media/image262.svg"/><Relationship Id="rId13" Type="http://schemas.openxmlformats.org/officeDocument/2006/relationships/image" Target="../media/image265.png"/><Relationship Id="rId18" Type="http://schemas.openxmlformats.org/officeDocument/2006/relationships/image" Target="../media/image210.svg"/><Relationship Id="rId26" Type="http://schemas.openxmlformats.org/officeDocument/2006/relationships/image" Target="../media/image274.svg"/><Relationship Id="rId3" Type="http://schemas.openxmlformats.org/officeDocument/2006/relationships/image" Target="../media/image257.png"/><Relationship Id="rId21" Type="http://schemas.openxmlformats.org/officeDocument/2006/relationships/image" Target="../media/image269.png"/><Relationship Id="rId7" Type="http://schemas.openxmlformats.org/officeDocument/2006/relationships/image" Target="../media/image261.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209.png"/><Relationship Id="rId25" Type="http://schemas.openxmlformats.org/officeDocument/2006/relationships/image" Target="../media/image273.png"/><Relationship Id="rId2" Type="http://schemas.openxmlformats.org/officeDocument/2006/relationships/notesSlide" Target="../notesSlides/notesSlide23.xml"/><Relationship Id="rId16" Type="http://schemas.openxmlformats.org/officeDocument/2006/relationships/image" Target="../media/image248.svg"/><Relationship Id="rId20" Type="http://schemas.openxmlformats.org/officeDocument/2006/relationships/image" Target="../media/image268.svg"/><Relationship Id="rId1" Type="http://schemas.openxmlformats.org/officeDocument/2006/relationships/slideLayout" Target="../slideLayouts/slideLayout29.xml"/><Relationship Id="rId6" Type="http://schemas.openxmlformats.org/officeDocument/2006/relationships/image" Target="../media/image260.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272.svg"/><Relationship Id="rId5" Type="http://schemas.openxmlformats.org/officeDocument/2006/relationships/image" Target="../media/image259.png"/><Relationship Id="rId15" Type="http://schemas.openxmlformats.org/officeDocument/2006/relationships/image" Target="../media/image247.png"/><Relationship Id="rId23" Type="http://schemas.openxmlformats.org/officeDocument/2006/relationships/image" Target="../media/image271.png"/><Relationship Id="rId28" Type="http://schemas.openxmlformats.org/officeDocument/2006/relationships/image" Target="../media/image276.svg"/><Relationship Id="rId10" Type="http://schemas.openxmlformats.org/officeDocument/2006/relationships/image" Target="../media/image264.svg"/><Relationship Id="rId19" Type="http://schemas.openxmlformats.org/officeDocument/2006/relationships/image" Target="../media/image267.png"/><Relationship Id="rId4" Type="http://schemas.openxmlformats.org/officeDocument/2006/relationships/image" Target="../media/image258.svg"/><Relationship Id="rId9" Type="http://schemas.openxmlformats.org/officeDocument/2006/relationships/image" Target="../media/image263.png"/><Relationship Id="rId14" Type="http://schemas.openxmlformats.org/officeDocument/2006/relationships/image" Target="../media/image266.svg"/><Relationship Id="rId22" Type="http://schemas.openxmlformats.org/officeDocument/2006/relationships/image" Target="../media/image270.svg"/><Relationship Id="rId27" Type="http://schemas.openxmlformats.org/officeDocument/2006/relationships/image" Target="../media/image275.png"/></Relationships>
</file>

<file path=ppt/slides/_rels/slide28.xml.rels><?xml version="1.0" encoding="UTF-8" standalone="yes"?>
<Relationships xmlns="http://schemas.openxmlformats.org/package/2006/relationships"><Relationship Id="rId3" Type="http://schemas.openxmlformats.org/officeDocument/2006/relationships/image" Target="../media/image278.jpg"/><Relationship Id="rId2" Type="http://schemas.openxmlformats.org/officeDocument/2006/relationships/image" Target="../media/image277.jpeg"/><Relationship Id="rId1" Type="http://schemas.openxmlformats.org/officeDocument/2006/relationships/slideLayout" Target="../slideLayouts/slideLayout39.xml"/><Relationship Id="rId4" Type="http://schemas.openxmlformats.org/officeDocument/2006/relationships/image" Target="../media/image7.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8" Type="http://schemas.openxmlformats.org/officeDocument/2006/relationships/image" Target="../media/image281.svg"/><Relationship Id="rId3" Type="http://schemas.openxmlformats.org/officeDocument/2006/relationships/image" Target="../media/image229.png"/><Relationship Id="rId7"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280.png"/><Relationship Id="rId5" Type="http://schemas.openxmlformats.org/officeDocument/2006/relationships/image" Target="../media/image228.emf"/><Relationship Id="rId4" Type="http://schemas.openxmlformats.org/officeDocument/2006/relationships/image" Target="../media/image27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png"/><Relationship Id="rId18" Type="http://schemas.openxmlformats.org/officeDocument/2006/relationships/image" Target="../media/image297.emf"/><Relationship Id="rId3" Type="http://schemas.openxmlformats.org/officeDocument/2006/relationships/image" Target="../media/image282.png"/><Relationship Id="rId7" Type="http://schemas.openxmlformats.org/officeDocument/2006/relationships/image" Target="../media/image286.emf"/><Relationship Id="rId12" Type="http://schemas.openxmlformats.org/officeDocument/2006/relationships/image" Target="../media/image291.png"/><Relationship Id="rId17" Type="http://schemas.openxmlformats.org/officeDocument/2006/relationships/image" Target="../media/image296.emf"/><Relationship Id="rId2" Type="http://schemas.openxmlformats.org/officeDocument/2006/relationships/notesSlide" Target="../notesSlides/notesSlide27.xml"/><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28.xml"/><Relationship Id="rId6" Type="http://schemas.openxmlformats.org/officeDocument/2006/relationships/image" Target="../media/image285.emf"/><Relationship Id="rId11" Type="http://schemas.openxmlformats.org/officeDocument/2006/relationships/image" Target="../media/image290.png"/><Relationship Id="rId5" Type="http://schemas.openxmlformats.org/officeDocument/2006/relationships/image" Target="../media/image284.emf"/><Relationship Id="rId15" Type="http://schemas.openxmlformats.org/officeDocument/2006/relationships/image" Target="../media/image294.emf"/><Relationship Id="rId10" Type="http://schemas.openxmlformats.org/officeDocument/2006/relationships/image" Target="../media/image289.emf"/><Relationship Id="rId19" Type="http://schemas.openxmlformats.org/officeDocument/2006/relationships/image" Target="../media/image298.png"/><Relationship Id="rId4" Type="http://schemas.openxmlformats.org/officeDocument/2006/relationships/image" Target="../media/image283.emf"/><Relationship Id="rId9" Type="http://schemas.openxmlformats.org/officeDocument/2006/relationships/image" Target="../media/image288.emf"/><Relationship Id="rId14" Type="http://schemas.openxmlformats.org/officeDocument/2006/relationships/image" Target="../media/image293.svg"/></Relationships>
</file>

<file path=ppt/slides/_rels/slide34.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notesSlide" Target="../notesSlides/notesSlide28.xml"/><Relationship Id="rId7" Type="http://schemas.openxmlformats.org/officeDocument/2006/relationships/image" Target="../media/image302.png"/><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301.png"/><Relationship Id="rId5" Type="http://schemas.openxmlformats.org/officeDocument/2006/relationships/image" Target="../media/image300.wmf"/><Relationship Id="rId10" Type="http://schemas.openxmlformats.org/officeDocument/2006/relationships/image" Target="../media/image305.png"/><Relationship Id="rId4" Type="http://schemas.openxmlformats.org/officeDocument/2006/relationships/oleObject" Target="../embeddings/oleObject1.bin"/><Relationship Id="rId9" Type="http://schemas.openxmlformats.org/officeDocument/2006/relationships/image" Target="../media/image304.png"/></Relationships>
</file>

<file path=ppt/slides/_rels/slide35.xml.rels><?xml version="1.0" encoding="UTF-8" standalone="yes"?>
<Relationships xmlns="http://schemas.openxmlformats.org/package/2006/relationships"><Relationship Id="rId3" Type="http://schemas.openxmlformats.org/officeDocument/2006/relationships/image" Target="../media/image230.emf"/><Relationship Id="rId7" Type="http://schemas.openxmlformats.org/officeDocument/2006/relationships/image" Target="../media/image310.png"/><Relationship Id="rId2" Type="http://schemas.openxmlformats.org/officeDocument/2006/relationships/image" Target="../media/image306.png"/><Relationship Id="rId1" Type="http://schemas.openxmlformats.org/officeDocument/2006/relationships/slideLayout" Target="../slideLayouts/slideLayout49.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36.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22.svg"/><Relationship Id="rId18" Type="http://schemas.openxmlformats.org/officeDocument/2006/relationships/image" Target="../media/image324.png"/><Relationship Id="rId3" Type="http://schemas.openxmlformats.org/officeDocument/2006/relationships/image" Target="../media/image312.svg"/><Relationship Id="rId21" Type="http://schemas.openxmlformats.org/officeDocument/2006/relationships/image" Target="../media/image327.svg"/><Relationship Id="rId7" Type="http://schemas.openxmlformats.org/officeDocument/2006/relationships/image" Target="../media/image316.svg"/><Relationship Id="rId12" Type="http://schemas.openxmlformats.org/officeDocument/2006/relationships/image" Target="../media/image321.png"/><Relationship Id="rId17" Type="http://schemas.openxmlformats.org/officeDocument/2006/relationships/image" Target="../media/image268.svg"/><Relationship Id="rId2" Type="http://schemas.openxmlformats.org/officeDocument/2006/relationships/image" Target="../media/image311.png"/><Relationship Id="rId16" Type="http://schemas.openxmlformats.org/officeDocument/2006/relationships/image" Target="../media/image267.png"/><Relationship Id="rId20" Type="http://schemas.openxmlformats.org/officeDocument/2006/relationships/image" Target="../media/image326.png"/><Relationship Id="rId1" Type="http://schemas.openxmlformats.org/officeDocument/2006/relationships/slideLayout" Target="../slideLayouts/slideLayout32.xml"/><Relationship Id="rId6" Type="http://schemas.openxmlformats.org/officeDocument/2006/relationships/image" Target="../media/image315.png"/><Relationship Id="rId11" Type="http://schemas.openxmlformats.org/officeDocument/2006/relationships/image" Target="../media/image320.svg"/><Relationship Id="rId5" Type="http://schemas.openxmlformats.org/officeDocument/2006/relationships/image" Target="../media/image314.svg"/><Relationship Id="rId15" Type="http://schemas.microsoft.com/office/2007/relationships/hdphoto" Target="../media/hdphoto3.wdp"/><Relationship Id="rId10" Type="http://schemas.openxmlformats.org/officeDocument/2006/relationships/image" Target="../media/image319.png"/><Relationship Id="rId19" Type="http://schemas.openxmlformats.org/officeDocument/2006/relationships/image" Target="../media/image325.svg"/><Relationship Id="rId4" Type="http://schemas.openxmlformats.org/officeDocument/2006/relationships/image" Target="../media/image313.png"/><Relationship Id="rId9" Type="http://schemas.openxmlformats.org/officeDocument/2006/relationships/image" Target="../media/image318.svg"/><Relationship Id="rId14" Type="http://schemas.openxmlformats.org/officeDocument/2006/relationships/image" Target="../media/image323.png"/></Relationships>
</file>

<file path=ppt/slides/_rels/slide37.xml.rels><?xml version="1.0" encoding="UTF-8" standalone="yes"?>
<Relationships xmlns="http://schemas.openxmlformats.org/package/2006/relationships"><Relationship Id="rId8" Type="http://schemas.openxmlformats.org/officeDocument/2006/relationships/image" Target="../media/image334.png"/><Relationship Id="rId13" Type="http://schemas.openxmlformats.org/officeDocument/2006/relationships/image" Target="../media/image339.svg"/><Relationship Id="rId3" Type="http://schemas.openxmlformats.org/officeDocument/2006/relationships/image" Target="../media/image329.svg"/><Relationship Id="rId7" Type="http://schemas.openxmlformats.org/officeDocument/2006/relationships/image" Target="../media/image333.svg"/><Relationship Id="rId12" Type="http://schemas.openxmlformats.org/officeDocument/2006/relationships/image" Target="../media/image338.png"/><Relationship Id="rId2" Type="http://schemas.openxmlformats.org/officeDocument/2006/relationships/image" Target="../media/image328.png"/><Relationship Id="rId1" Type="http://schemas.openxmlformats.org/officeDocument/2006/relationships/slideLayout" Target="../slideLayouts/slideLayout29.xml"/><Relationship Id="rId6" Type="http://schemas.openxmlformats.org/officeDocument/2006/relationships/image" Target="../media/image332.png"/><Relationship Id="rId11" Type="http://schemas.openxmlformats.org/officeDocument/2006/relationships/image" Target="../media/image337.svg"/><Relationship Id="rId5" Type="http://schemas.openxmlformats.org/officeDocument/2006/relationships/image" Target="../media/image331.svg"/><Relationship Id="rId10" Type="http://schemas.openxmlformats.org/officeDocument/2006/relationships/image" Target="../media/image336.png"/><Relationship Id="rId4" Type="http://schemas.openxmlformats.org/officeDocument/2006/relationships/image" Target="../media/image330.png"/><Relationship Id="rId9" Type="http://schemas.openxmlformats.org/officeDocument/2006/relationships/image" Target="../media/image335.svg"/></Relationships>
</file>

<file path=ppt/slides/_rels/slide38.xml.rels><?xml version="1.0" encoding="UTF-8" standalone="yes"?>
<Relationships xmlns="http://schemas.openxmlformats.org/package/2006/relationships"><Relationship Id="rId2" Type="http://schemas.openxmlformats.org/officeDocument/2006/relationships/image" Target="../media/image340.jp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9.xml"/><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image" Target="../media/image349.png"/><Relationship Id="rId3" Type="http://schemas.openxmlformats.org/officeDocument/2006/relationships/image" Target="../media/image341.png"/><Relationship Id="rId7" Type="http://schemas.openxmlformats.org/officeDocument/2006/relationships/image" Target="../media/image344.png"/><Relationship Id="rId12" Type="http://schemas.openxmlformats.org/officeDocument/2006/relationships/image" Target="../media/image348.png"/><Relationship Id="rId2" Type="http://schemas.openxmlformats.org/officeDocument/2006/relationships/notesSlide" Target="../notesSlides/notesSlide30.xml"/><Relationship Id="rId1" Type="http://schemas.openxmlformats.org/officeDocument/2006/relationships/slideLayout" Target="../slideLayouts/slideLayout126.xml"/><Relationship Id="rId6" Type="http://schemas.openxmlformats.org/officeDocument/2006/relationships/image" Target="../media/image299.png"/><Relationship Id="rId11" Type="http://schemas.openxmlformats.org/officeDocument/2006/relationships/image" Target="../media/image347.png"/><Relationship Id="rId5" Type="http://schemas.openxmlformats.org/officeDocument/2006/relationships/image" Target="../media/image343.png"/><Relationship Id="rId15" Type="http://schemas.openxmlformats.org/officeDocument/2006/relationships/image" Target="../media/image351.png"/><Relationship Id="rId10" Type="http://schemas.openxmlformats.org/officeDocument/2006/relationships/image" Target="../media/image237.png"/><Relationship Id="rId4" Type="http://schemas.openxmlformats.org/officeDocument/2006/relationships/image" Target="../media/image342.png"/><Relationship Id="rId9" Type="http://schemas.openxmlformats.org/officeDocument/2006/relationships/image" Target="../media/image346.png"/><Relationship Id="rId14" Type="http://schemas.openxmlformats.org/officeDocument/2006/relationships/image" Target="../media/image350.pn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53.svg"/><Relationship Id="rId18" Type="http://schemas.openxmlformats.org/officeDocument/2006/relationships/image" Target="../media/image358.png"/><Relationship Id="rId3" Type="http://schemas.openxmlformats.org/officeDocument/2006/relationships/diagramLayout" Target="../diagrams/layout4.xml"/><Relationship Id="rId21" Type="http://schemas.openxmlformats.org/officeDocument/2006/relationships/image" Target="../media/image361.svg"/><Relationship Id="rId7" Type="http://schemas.openxmlformats.org/officeDocument/2006/relationships/diagramData" Target="../diagrams/data5.xml"/><Relationship Id="rId12" Type="http://schemas.openxmlformats.org/officeDocument/2006/relationships/image" Target="../media/image352.png"/><Relationship Id="rId17" Type="http://schemas.openxmlformats.org/officeDocument/2006/relationships/image" Target="../media/image357.svg"/><Relationship Id="rId2" Type="http://schemas.openxmlformats.org/officeDocument/2006/relationships/diagramData" Target="../diagrams/data4.xml"/><Relationship Id="rId16" Type="http://schemas.openxmlformats.org/officeDocument/2006/relationships/image" Target="../media/image356.png"/><Relationship Id="rId20" Type="http://schemas.openxmlformats.org/officeDocument/2006/relationships/image" Target="../media/image360.png"/><Relationship Id="rId1" Type="http://schemas.openxmlformats.org/officeDocument/2006/relationships/slideLayout" Target="../slideLayouts/slideLayout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image" Target="../media/image355.svg"/><Relationship Id="rId23" Type="http://schemas.openxmlformats.org/officeDocument/2006/relationships/image" Target="../media/image363.svg"/><Relationship Id="rId10" Type="http://schemas.openxmlformats.org/officeDocument/2006/relationships/diagramColors" Target="../diagrams/colors5.xml"/><Relationship Id="rId19" Type="http://schemas.openxmlformats.org/officeDocument/2006/relationships/image" Target="../media/image359.svg"/><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image" Target="../media/image354.png"/><Relationship Id="rId22" Type="http://schemas.openxmlformats.org/officeDocument/2006/relationships/image" Target="../media/image362.png"/></Relationships>
</file>

<file path=ppt/slides/_rels/slide44.xml.rels><?xml version="1.0" encoding="UTF-8" standalone="yes"?>
<Relationships xmlns="http://schemas.openxmlformats.org/package/2006/relationships"><Relationship Id="rId8" Type="http://schemas.openxmlformats.org/officeDocument/2006/relationships/image" Target="../media/image369.svg"/><Relationship Id="rId13" Type="http://schemas.openxmlformats.org/officeDocument/2006/relationships/image" Target="../media/image373.svg"/><Relationship Id="rId3" Type="http://schemas.openxmlformats.org/officeDocument/2006/relationships/image" Target="../media/image364.png"/><Relationship Id="rId7" Type="http://schemas.openxmlformats.org/officeDocument/2006/relationships/image" Target="../media/image368.png"/><Relationship Id="rId12" Type="http://schemas.openxmlformats.org/officeDocument/2006/relationships/image" Target="../media/image372.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367.svg"/><Relationship Id="rId11" Type="http://schemas.openxmlformats.org/officeDocument/2006/relationships/image" Target="../media/image371.png"/><Relationship Id="rId5" Type="http://schemas.openxmlformats.org/officeDocument/2006/relationships/image" Target="../media/image366.png"/><Relationship Id="rId15" Type="http://schemas.openxmlformats.org/officeDocument/2006/relationships/image" Target="../media/image375.svg"/><Relationship Id="rId10" Type="http://schemas.openxmlformats.org/officeDocument/2006/relationships/image" Target="../media/image350.png"/><Relationship Id="rId4" Type="http://schemas.openxmlformats.org/officeDocument/2006/relationships/image" Target="../media/image365.png"/><Relationship Id="rId9" Type="http://schemas.openxmlformats.org/officeDocument/2006/relationships/image" Target="../media/image370.png"/><Relationship Id="rId14" Type="http://schemas.openxmlformats.org/officeDocument/2006/relationships/image" Target="../media/image374.png"/></Relationships>
</file>

<file path=ppt/slides/_rels/slide4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 Id="rId9" Type="http://schemas.openxmlformats.org/officeDocument/2006/relationships/image" Target="../media/image382.png"/></Relationships>
</file>

<file path=ppt/slides/_rels/slide46.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7.png"/><Relationship Id="rId2" Type="http://schemas.openxmlformats.org/officeDocument/2006/relationships/image" Target="../media/image383.png"/><Relationship Id="rId1" Type="http://schemas.openxmlformats.org/officeDocument/2006/relationships/slideLayout" Target="../slideLayouts/slideLayout4.xml"/><Relationship Id="rId6" Type="http://schemas.openxmlformats.org/officeDocument/2006/relationships/image" Target="../media/image386.png"/><Relationship Id="rId5" Type="http://schemas.openxmlformats.org/officeDocument/2006/relationships/image" Target="../media/image385.png"/><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2" Type="http://schemas.openxmlformats.org/officeDocument/2006/relationships/image" Target="../media/image388.jpg"/><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89.png"/><Relationship Id="rId7" Type="http://schemas.openxmlformats.org/officeDocument/2006/relationships/image" Target="../media/image393.png"/><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image" Target="../media/image392.svg"/><Relationship Id="rId5" Type="http://schemas.openxmlformats.org/officeDocument/2006/relationships/image" Target="../media/image391.png"/><Relationship Id="rId4" Type="http://schemas.openxmlformats.org/officeDocument/2006/relationships/image" Target="../media/image390.svg"/></Relationships>
</file>

<file path=ppt/slides/_rels/slide49.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3.jpeg"/><Relationship Id="rId26" Type="http://schemas.openxmlformats.org/officeDocument/2006/relationships/image" Target="../media/image51.png"/><Relationship Id="rId39" Type="http://schemas.openxmlformats.org/officeDocument/2006/relationships/image" Target="../media/image64.png"/><Relationship Id="rId3" Type="http://schemas.openxmlformats.org/officeDocument/2006/relationships/image" Target="../media/image30.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jpeg"/><Relationship Id="rId47" Type="http://schemas.openxmlformats.org/officeDocument/2006/relationships/image" Target="../media/image72.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hyperlink" Target="https://www.fisc.or.jp/" TargetMode="External"/><Relationship Id="rId25" Type="http://schemas.openxmlformats.org/officeDocument/2006/relationships/image" Target="../media/image50.png"/><Relationship Id="rId33" Type="http://schemas.openxmlformats.org/officeDocument/2006/relationships/image" Target="../media/image58.jpeg"/><Relationship Id="rId38" Type="http://schemas.openxmlformats.org/officeDocument/2006/relationships/image" Target="../media/image63.jpeg"/><Relationship Id="rId46"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42.png"/><Relationship Id="rId20" Type="http://schemas.openxmlformats.org/officeDocument/2006/relationships/image" Target="../media/image45.jpeg"/><Relationship Id="rId29" Type="http://schemas.openxmlformats.org/officeDocument/2006/relationships/image" Target="../media/image54.jpeg"/><Relationship Id="rId41" Type="http://schemas.openxmlformats.org/officeDocument/2006/relationships/image" Target="../media/image66.png"/><Relationship Id="rId1" Type="http://schemas.openxmlformats.org/officeDocument/2006/relationships/slideLayout" Target="../slideLayouts/slideLayout64.xml"/><Relationship Id="rId6" Type="http://schemas.openxmlformats.org/officeDocument/2006/relationships/image" Target="../media/image33.jpeg"/><Relationship Id="rId11" Type="http://schemas.openxmlformats.org/officeDocument/2006/relationships/image" Target="../media/image38.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jpeg"/><Relationship Id="rId45" Type="http://schemas.openxmlformats.org/officeDocument/2006/relationships/image" Target="../media/image70.jpeg"/><Relationship Id="rId5" Type="http://schemas.openxmlformats.org/officeDocument/2006/relationships/image" Target="../media/image32.jpeg"/><Relationship Id="rId15" Type="http://schemas.openxmlformats.org/officeDocument/2006/relationships/hyperlink" Target="http://www.asd.gov.au/infosec/irap/index.htm" TargetMode="External"/><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7.png"/><Relationship Id="rId19" Type="http://schemas.openxmlformats.org/officeDocument/2006/relationships/image" Target="../media/image44.jpeg"/><Relationship Id="rId31" Type="http://schemas.openxmlformats.org/officeDocument/2006/relationships/image" Target="../media/image56.png"/><Relationship Id="rId44" Type="http://schemas.openxmlformats.org/officeDocument/2006/relationships/image" Target="../media/image69.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gif"/><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s>
</file>

<file path=ppt/slides/_rels/slide50.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398.emf"/><Relationship Id="rId5" Type="http://schemas.openxmlformats.org/officeDocument/2006/relationships/image" Target="../media/image397.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399.emf"/><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media/image400.png"/></Relationships>
</file>

<file path=ppt/slides/_rels/slide52.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0.svg"/><Relationship Id="rId3" Type="http://schemas.openxmlformats.org/officeDocument/2006/relationships/hyperlink" Target="https://youtu.be/aAy635iBB50" TargetMode="External"/><Relationship Id="rId7" Type="http://schemas.openxmlformats.org/officeDocument/2006/relationships/image" Target="../media/image404.svg"/><Relationship Id="rId12" Type="http://schemas.openxmlformats.org/officeDocument/2006/relationships/image" Target="../media/image409.png"/><Relationship Id="rId2" Type="http://schemas.openxmlformats.org/officeDocument/2006/relationships/notesSlide" Target="../notesSlides/notesSlide37.xml"/><Relationship Id="rId1" Type="http://schemas.openxmlformats.org/officeDocument/2006/relationships/slideLayout" Target="../slideLayouts/slideLayout36.xml"/><Relationship Id="rId6" Type="http://schemas.openxmlformats.org/officeDocument/2006/relationships/image" Target="../media/image403.png"/><Relationship Id="rId11" Type="http://schemas.openxmlformats.org/officeDocument/2006/relationships/image" Target="../media/image408.svg"/><Relationship Id="rId5" Type="http://schemas.openxmlformats.org/officeDocument/2006/relationships/hyperlink" Target="https://azure.microsoft.com/en-us/support/legal/sla/cosmos-db/v1_0/" TargetMode="External"/><Relationship Id="rId10" Type="http://schemas.openxmlformats.org/officeDocument/2006/relationships/image" Target="../media/image407.png"/><Relationship Id="rId4" Type="http://schemas.openxmlformats.org/officeDocument/2006/relationships/image" Target="../media/image402.jpg"/><Relationship Id="rId9" Type="http://schemas.openxmlformats.org/officeDocument/2006/relationships/image" Target="../media/image406.svg"/><Relationship Id="rId14" Type="http://schemas.openxmlformats.org/officeDocument/2006/relationships/image" Target="../media/image411.png"/></Relationships>
</file>

<file path=ppt/slides/_rels/slide54.xml.rels><?xml version="1.0" encoding="UTF-8" standalone="yes"?>
<Relationships xmlns="http://schemas.openxmlformats.org/package/2006/relationships"><Relationship Id="rId8" Type="http://schemas.openxmlformats.org/officeDocument/2006/relationships/image" Target="../media/image417.svg"/><Relationship Id="rId13" Type="http://schemas.openxmlformats.org/officeDocument/2006/relationships/image" Target="../media/image422.png"/><Relationship Id="rId3" Type="http://schemas.openxmlformats.org/officeDocument/2006/relationships/image" Target="../media/image412.png"/><Relationship Id="rId7" Type="http://schemas.openxmlformats.org/officeDocument/2006/relationships/image" Target="../media/image416.png"/><Relationship Id="rId12" Type="http://schemas.openxmlformats.org/officeDocument/2006/relationships/image" Target="../media/image421.sv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415.svg"/><Relationship Id="rId11" Type="http://schemas.openxmlformats.org/officeDocument/2006/relationships/image" Target="../media/image420.png"/><Relationship Id="rId5" Type="http://schemas.openxmlformats.org/officeDocument/2006/relationships/image" Target="../media/image414.png"/><Relationship Id="rId10" Type="http://schemas.openxmlformats.org/officeDocument/2006/relationships/image" Target="../media/image419.svg"/><Relationship Id="rId4" Type="http://schemas.openxmlformats.org/officeDocument/2006/relationships/image" Target="../media/image413.svg"/><Relationship Id="rId9" Type="http://schemas.openxmlformats.org/officeDocument/2006/relationships/image" Target="../media/image418.png"/><Relationship Id="rId14" Type="http://schemas.openxmlformats.org/officeDocument/2006/relationships/image" Target="../media/image423.svg"/></Relationships>
</file>

<file path=ppt/slides/_rels/slide55.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434.emf"/><Relationship Id="rId3" Type="http://schemas.openxmlformats.org/officeDocument/2006/relationships/image" Target="../media/image424.emf"/><Relationship Id="rId7" Type="http://schemas.openxmlformats.org/officeDocument/2006/relationships/image" Target="../media/image428.emf"/><Relationship Id="rId12" Type="http://schemas.openxmlformats.org/officeDocument/2006/relationships/image" Target="../media/image433.png"/><Relationship Id="rId2" Type="http://schemas.openxmlformats.org/officeDocument/2006/relationships/notesSlide" Target="../notesSlides/notesSlide39.xml"/><Relationship Id="rId16" Type="http://schemas.openxmlformats.org/officeDocument/2006/relationships/image" Target="../media/image415.svg"/><Relationship Id="rId1" Type="http://schemas.openxmlformats.org/officeDocument/2006/relationships/slideLayout" Target="../slideLayouts/slideLayout11.xml"/><Relationship Id="rId6" Type="http://schemas.openxmlformats.org/officeDocument/2006/relationships/image" Target="../media/image427.emf"/><Relationship Id="rId11" Type="http://schemas.openxmlformats.org/officeDocument/2006/relationships/image" Target="../media/image432.emf"/><Relationship Id="rId5" Type="http://schemas.openxmlformats.org/officeDocument/2006/relationships/image" Target="../media/image426.emf"/><Relationship Id="rId15" Type="http://schemas.openxmlformats.org/officeDocument/2006/relationships/image" Target="../media/image414.png"/><Relationship Id="rId10" Type="http://schemas.openxmlformats.org/officeDocument/2006/relationships/image" Target="../media/image431.emf"/><Relationship Id="rId4" Type="http://schemas.openxmlformats.org/officeDocument/2006/relationships/image" Target="../media/image425.emf"/><Relationship Id="rId9" Type="http://schemas.openxmlformats.org/officeDocument/2006/relationships/image" Target="../media/image430.emf"/><Relationship Id="rId14" Type="http://schemas.openxmlformats.org/officeDocument/2006/relationships/image" Target="../media/image4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387.png"/><Relationship Id="rId3" Type="http://schemas.openxmlformats.org/officeDocument/2006/relationships/image" Target="../media/image436.png"/><Relationship Id="rId7" Type="http://schemas.openxmlformats.org/officeDocument/2006/relationships/image" Target="../media/image440.png"/><Relationship Id="rId12" Type="http://schemas.openxmlformats.org/officeDocument/2006/relationships/image" Target="../media/image344.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39.png"/><Relationship Id="rId11" Type="http://schemas.openxmlformats.org/officeDocument/2006/relationships/image" Target="../media/image442.png"/><Relationship Id="rId5" Type="http://schemas.openxmlformats.org/officeDocument/2006/relationships/image" Target="../media/image438.png"/><Relationship Id="rId10" Type="http://schemas.openxmlformats.org/officeDocument/2006/relationships/image" Target="../media/image346.png"/><Relationship Id="rId4" Type="http://schemas.openxmlformats.org/officeDocument/2006/relationships/image" Target="../media/image437.png"/><Relationship Id="rId9" Type="http://schemas.openxmlformats.org/officeDocument/2006/relationships/image" Target="../media/image441.png"/></Relationships>
</file>

<file path=ppt/slides/_rels/slide58.xml.rels><?xml version="1.0" encoding="UTF-8" standalone="yes"?>
<Relationships xmlns="http://schemas.openxmlformats.org/package/2006/relationships"><Relationship Id="rId3" Type="http://schemas.openxmlformats.org/officeDocument/2006/relationships/image" Target="../media/image443.em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446.svg"/><Relationship Id="rId5" Type="http://schemas.openxmlformats.org/officeDocument/2006/relationships/image" Target="../media/image445.png"/><Relationship Id="rId4" Type="http://schemas.openxmlformats.org/officeDocument/2006/relationships/image" Target="../media/image444.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8" Type="http://schemas.openxmlformats.org/officeDocument/2006/relationships/image" Target="../media/image451.png"/><Relationship Id="rId13" Type="http://schemas.openxmlformats.org/officeDocument/2006/relationships/image" Target="../media/image455.png"/><Relationship Id="rId3" Type="http://schemas.openxmlformats.org/officeDocument/2006/relationships/image" Target="../media/image447.png"/><Relationship Id="rId7" Type="http://schemas.openxmlformats.org/officeDocument/2006/relationships/image" Target="../media/image450.png"/><Relationship Id="rId12" Type="http://schemas.openxmlformats.org/officeDocument/2006/relationships/image" Target="../media/image454.jpg"/><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microsoft.com/office/2007/relationships/hdphoto" Target="../media/hdphoto5.wdp"/><Relationship Id="rId11" Type="http://schemas.openxmlformats.org/officeDocument/2006/relationships/image" Target="../media/image453.png"/><Relationship Id="rId5" Type="http://schemas.openxmlformats.org/officeDocument/2006/relationships/image" Target="../media/image449.png"/><Relationship Id="rId10" Type="http://schemas.microsoft.com/office/2007/relationships/hdphoto" Target="../media/hdphoto6.wdp"/><Relationship Id="rId4" Type="http://schemas.openxmlformats.org/officeDocument/2006/relationships/image" Target="../media/image448.png"/><Relationship Id="rId9" Type="http://schemas.openxmlformats.org/officeDocument/2006/relationships/image" Target="../media/image452.png"/><Relationship Id="rId14" Type="http://schemas.openxmlformats.org/officeDocument/2006/relationships/image" Target="../media/image456.png"/></Relationships>
</file>

<file path=ppt/slides/_rels/slide61.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57.png"/><Relationship Id="rId7" Type="http://schemas.openxmlformats.org/officeDocument/2006/relationships/image" Target="../media/image459.png"/><Relationship Id="rId12" Type="http://schemas.openxmlformats.org/officeDocument/2006/relationships/image" Target="../media/image345.png"/><Relationship Id="rId2" Type="http://schemas.openxmlformats.org/officeDocument/2006/relationships/image" Target="../media/image440.png"/><Relationship Id="rId1" Type="http://schemas.openxmlformats.org/officeDocument/2006/relationships/slideLayout" Target="../slideLayouts/slideLayout182.xml"/><Relationship Id="rId6" Type="http://schemas.openxmlformats.org/officeDocument/2006/relationships/image" Target="../media/image346.png"/><Relationship Id="rId11" Type="http://schemas.microsoft.com/office/2007/relationships/hdphoto" Target="../media/hdphoto8.wdp"/><Relationship Id="rId5" Type="http://schemas.openxmlformats.org/officeDocument/2006/relationships/image" Target="../media/image217.png"/><Relationship Id="rId10" Type="http://schemas.openxmlformats.org/officeDocument/2006/relationships/image" Target="../media/image461.png"/><Relationship Id="rId4" Type="http://schemas.openxmlformats.org/officeDocument/2006/relationships/image" Target="../media/image458.png"/><Relationship Id="rId9" Type="http://schemas.microsoft.com/office/2007/relationships/hdphoto" Target="../media/hdphoto7.wdp"/></Relationships>
</file>

<file path=ppt/slides/_rels/slide6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4.xml"/><Relationship Id="rId1" Type="http://schemas.openxmlformats.org/officeDocument/2006/relationships/slideLayout" Target="../slideLayouts/slideLayout18.xml"/><Relationship Id="rId5" Type="http://schemas.openxmlformats.org/officeDocument/2006/relationships/image" Target="../media/image463.png"/><Relationship Id="rId4" Type="http://schemas.openxmlformats.org/officeDocument/2006/relationships/image" Target="../media/image4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0" Type="http://schemas.openxmlformats.org/officeDocument/2006/relationships/image" Target="../media/image119.png"/><Relationship Id="rId55" Type="http://schemas.openxmlformats.org/officeDocument/2006/relationships/image" Target="../media/image124.png"/><Relationship Id="rId63" Type="http://schemas.openxmlformats.org/officeDocument/2006/relationships/image" Target="../media/image132.png"/><Relationship Id="rId68" Type="http://schemas.openxmlformats.org/officeDocument/2006/relationships/image" Target="../media/image137.png"/><Relationship Id="rId76" Type="http://schemas.openxmlformats.org/officeDocument/2006/relationships/image" Target="../media/image145.png"/><Relationship Id="rId7" Type="http://schemas.openxmlformats.org/officeDocument/2006/relationships/image" Target="../media/image78.png"/><Relationship Id="rId71" Type="http://schemas.openxmlformats.org/officeDocument/2006/relationships/image" Target="../media/image140.svg"/><Relationship Id="rId2" Type="http://schemas.openxmlformats.org/officeDocument/2006/relationships/notesSlide" Target="../notesSlides/notesSlide7.xml"/><Relationship Id="rId16" Type="http://schemas.openxmlformats.org/officeDocument/2006/relationships/image" Target="../media/image87.png"/><Relationship Id="rId29" Type="http://schemas.openxmlformats.org/officeDocument/2006/relationships/image" Target="../media/image100.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png"/><Relationship Id="rId45" Type="http://schemas.openxmlformats.org/officeDocument/2006/relationships/image" Target="../media/image116.png"/><Relationship Id="rId53" Type="http://schemas.openxmlformats.org/officeDocument/2006/relationships/image" Target="../media/image122.png"/><Relationship Id="rId58" Type="http://schemas.openxmlformats.org/officeDocument/2006/relationships/image" Target="../media/image127.png"/><Relationship Id="rId66" Type="http://schemas.openxmlformats.org/officeDocument/2006/relationships/image" Target="../media/image135.png"/><Relationship Id="rId74" Type="http://schemas.openxmlformats.org/officeDocument/2006/relationships/image" Target="../media/image143.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57" Type="http://schemas.openxmlformats.org/officeDocument/2006/relationships/image" Target="../media/image126.png"/><Relationship Id="rId61" Type="http://schemas.openxmlformats.org/officeDocument/2006/relationships/image" Target="../media/image130.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1.png"/><Relationship Id="rId60" Type="http://schemas.openxmlformats.org/officeDocument/2006/relationships/image" Target="../media/image129.png"/><Relationship Id="rId65" Type="http://schemas.openxmlformats.org/officeDocument/2006/relationships/image" Target="../media/image134.png"/><Relationship Id="rId73" Type="http://schemas.openxmlformats.org/officeDocument/2006/relationships/image" Target="../media/image142.sv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18.png"/><Relationship Id="rId56"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image" Target="../media/image138.svg"/><Relationship Id="rId77" Type="http://schemas.openxmlformats.org/officeDocument/2006/relationships/image" Target="../media/image146.svg"/><Relationship Id="rId8" Type="http://schemas.openxmlformats.org/officeDocument/2006/relationships/image" Target="../media/image79.png"/><Relationship Id="rId51" Type="http://schemas.openxmlformats.org/officeDocument/2006/relationships/image" Target="../media/image120.png"/><Relationship Id="rId72" Type="http://schemas.openxmlformats.org/officeDocument/2006/relationships/image" Target="../media/image141.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openxmlformats.org/officeDocument/2006/relationships/image" Target="../media/image128.png"/><Relationship Id="rId67" Type="http://schemas.openxmlformats.org/officeDocument/2006/relationships/image" Target="../media/image136.svg"/><Relationship Id="rId20" Type="http://schemas.openxmlformats.org/officeDocument/2006/relationships/image" Target="../media/image91.png"/><Relationship Id="rId41" Type="http://schemas.openxmlformats.org/officeDocument/2006/relationships/image" Target="../media/image112.png"/><Relationship Id="rId54" Type="http://schemas.openxmlformats.org/officeDocument/2006/relationships/image" Target="../media/image123.png"/><Relationship Id="rId62" Type="http://schemas.openxmlformats.org/officeDocument/2006/relationships/image" Target="../media/image131.png"/><Relationship Id="rId70" Type="http://schemas.openxmlformats.org/officeDocument/2006/relationships/image" Target="../media/image139.png"/><Relationship Id="rId75" Type="http://schemas.openxmlformats.org/officeDocument/2006/relationships/image" Target="../media/image144.svg"/><Relationship Id="rId1" Type="http://schemas.openxmlformats.org/officeDocument/2006/relationships/slideLayout" Target="../slideLayouts/slideLayout60.xml"/><Relationship Id="rId6" Type="http://schemas.openxmlformats.org/officeDocument/2006/relationships/image" Target="../media/image77.png"/></Relationships>
</file>

<file path=ppt/slides/_rels/slide9.xml.rels><?xml version="1.0" encoding="UTF-8" standalone="yes"?>
<Relationships xmlns="http://schemas.openxmlformats.org/package/2006/relationships"><Relationship Id="rId13" Type="http://schemas.openxmlformats.org/officeDocument/2006/relationships/image" Target="../media/image157.png"/><Relationship Id="rId18" Type="http://schemas.openxmlformats.org/officeDocument/2006/relationships/image" Target="../media/image162.png"/><Relationship Id="rId26" Type="http://schemas.openxmlformats.org/officeDocument/2006/relationships/image" Target="../media/image170.png"/><Relationship Id="rId39" Type="http://schemas.openxmlformats.org/officeDocument/2006/relationships/image" Target="../media/image183.png"/><Relationship Id="rId21" Type="http://schemas.openxmlformats.org/officeDocument/2006/relationships/image" Target="../media/image165.png"/><Relationship Id="rId34" Type="http://schemas.openxmlformats.org/officeDocument/2006/relationships/image" Target="../media/image178.png"/><Relationship Id="rId42" Type="http://schemas.openxmlformats.org/officeDocument/2006/relationships/image" Target="../media/image186.png"/><Relationship Id="rId47" Type="http://schemas.openxmlformats.org/officeDocument/2006/relationships/image" Target="../media/image191.png"/><Relationship Id="rId50" Type="http://schemas.openxmlformats.org/officeDocument/2006/relationships/image" Target="../media/image194.png"/><Relationship Id="rId55" Type="http://schemas.openxmlformats.org/officeDocument/2006/relationships/image" Target="../media/image199.png"/><Relationship Id="rId63" Type="http://schemas.openxmlformats.org/officeDocument/2006/relationships/image" Target="../media/image207.png"/><Relationship Id="rId7" Type="http://schemas.openxmlformats.org/officeDocument/2006/relationships/image" Target="../media/image151.png"/><Relationship Id="rId2" Type="http://schemas.openxmlformats.org/officeDocument/2006/relationships/notesSlide" Target="../notesSlides/notesSlide8.xml"/><Relationship Id="rId16" Type="http://schemas.openxmlformats.org/officeDocument/2006/relationships/image" Target="../media/image160.png"/><Relationship Id="rId20" Type="http://schemas.openxmlformats.org/officeDocument/2006/relationships/image" Target="../media/image164.png"/><Relationship Id="rId29" Type="http://schemas.openxmlformats.org/officeDocument/2006/relationships/image" Target="../media/image173.png"/><Relationship Id="rId41" Type="http://schemas.openxmlformats.org/officeDocument/2006/relationships/image" Target="../media/image185.png"/><Relationship Id="rId54" Type="http://schemas.openxmlformats.org/officeDocument/2006/relationships/image" Target="../media/image198.png"/><Relationship Id="rId62" Type="http://schemas.openxmlformats.org/officeDocument/2006/relationships/image" Target="../media/image206.png"/><Relationship Id="rId1" Type="http://schemas.openxmlformats.org/officeDocument/2006/relationships/slideLayout" Target="../slideLayouts/slideLayout11.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jpeg"/><Relationship Id="rId32" Type="http://schemas.openxmlformats.org/officeDocument/2006/relationships/image" Target="../media/image176.png"/><Relationship Id="rId37" Type="http://schemas.openxmlformats.org/officeDocument/2006/relationships/image" Target="../media/image181.png"/><Relationship Id="rId40" Type="http://schemas.openxmlformats.org/officeDocument/2006/relationships/image" Target="../media/image184.png"/><Relationship Id="rId45" Type="http://schemas.openxmlformats.org/officeDocument/2006/relationships/image" Target="../media/image189.png"/><Relationship Id="rId53" Type="http://schemas.openxmlformats.org/officeDocument/2006/relationships/image" Target="../media/image197.png"/><Relationship Id="rId58" Type="http://schemas.openxmlformats.org/officeDocument/2006/relationships/image" Target="../media/image202.pn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2.png"/><Relationship Id="rId36" Type="http://schemas.openxmlformats.org/officeDocument/2006/relationships/image" Target="../media/image180.png"/><Relationship Id="rId49" Type="http://schemas.openxmlformats.org/officeDocument/2006/relationships/image" Target="../media/image193.png"/><Relationship Id="rId57" Type="http://schemas.openxmlformats.org/officeDocument/2006/relationships/image" Target="../media/image201.png"/><Relationship Id="rId61" Type="http://schemas.openxmlformats.org/officeDocument/2006/relationships/image" Target="../media/image205.png"/><Relationship Id="rId10" Type="http://schemas.openxmlformats.org/officeDocument/2006/relationships/image" Target="../media/image154.png"/><Relationship Id="rId19" Type="http://schemas.openxmlformats.org/officeDocument/2006/relationships/image" Target="../media/image163.png"/><Relationship Id="rId31" Type="http://schemas.openxmlformats.org/officeDocument/2006/relationships/image" Target="../media/image175.png"/><Relationship Id="rId44" Type="http://schemas.openxmlformats.org/officeDocument/2006/relationships/image" Target="../media/image188.png"/><Relationship Id="rId52" Type="http://schemas.openxmlformats.org/officeDocument/2006/relationships/image" Target="../media/image196.png"/><Relationship Id="rId60" Type="http://schemas.openxmlformats.org/officeDocument/2006/relationships/image" Target="../media/image20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 Id="rId27" Type="http://schemas.openxmlformats.org/officeDocument/2006/relationships/image" Target="../media/image171.png"/><Relationship Id="rId30" Type="http://schemas.openxmlformats.org/officeDocument/2006/relationships/image" Target="../media/image174.png"/><Relationship Id="rId35" Type="http://schemas.openxmlformats.org/officeDocument/2006/relationships/image" Target="../media/image179.png"/><Relationship Id="rId43" Type="http://schemas.openxmlformats.org/officeDocument/2006/relationships/image" Target="../media/image187.png"/><Relationship Id="rId48" Type="http://schemas.openxmlformats.org/officeDocument/2006/relationships/image" Target="../media/image192.png"/><Relationship Id="rId56" Type="http://schemas.openxmlformats.org/officeDocument/2006/relationships/image" Target="../media/image200.png"/><Relationship Id="rId8" Type="http://schemas.openxmlformats.org/officeDocument/2006/relationships/image" Target="../media/image152.png"/><Relationship Id="rId51" Type="http://schemas.openxmlformats.org/officeDocument/2006/relationships/image" Target="../media/image195.jpeg"/><Relationship Id="rId3" Type="http://schemas.openxmlformats.org/officeDocument/2006/relationships/image" Target="../media/image147.png"/><Relationship Id="rId12" Type="http://schemas.openxmlformats.org/officeDocument/2006/relationships/image" Target="../media/image156.pn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7.png"/><Relationship Id="rId38" Type="http://schemas.openxmlformats.org/officeDocument/2006/relationships/image" Target="../media/image182.png"/><Relationship Id="rId46" Type="http://schemas.openxmlformats.org/officeDocument/2006/relationships/image" Target="../media/image190.png"/><Relationship Id="rId59" Type="http://schemas.openxmlformats.org/officeDocument/2006/relationships/image" Target="../media/image2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41300" y="490996"/>
            <a:ext cx="6480492" cy="1754326"/>
          </a:xfrm>
        </p:spPr>
        <p:txBody>
          <a:bodyPr/>
          <a:lstStyle/>
          <a:p>
            <a:pPr marL="0" indent="0">
              <a:buNone/>
            </a:pPr>
            <a:r>
              <a:rPr lang="en-US" sz="6000" dirty="0">
                <a:solidFill>
                  <a:schemeClr val="tx1"/>
                </a:solidFill>
              </a:rPr>
              <a:t>Azure Introduction &amp; Overview</a:t>
            </a:r>
          </a:p>
        </p:txBody>
      </p:sp>
      <p:sp>
        <p:nvSpPr>
          <p:cNvPr id="257" name="Freeform 118"/>
          <p:cNvSpPr>
            <a:spLocks/>
          </p:cNvSpPr>
          <p:nvPr/>
        </p:nvSpPr>
        <p:spPr bwMode="auto">
          <a:xfrm>
            <a:off x="2975609" y="4461287"/>
            <a:ext cx="1805459" cy="728482"/>
          </a:xfrm>
          <a:custGeom>
            <a:avLst/>
            <a:gdLst>
              <a:gd name="T0" fmla="*/ 1666 w 1861"/>
              <a:gd name="T1" fmla="*/ 351 h 749"/>
              <a:gd name="T2" fmla="*/ 1633 w 1861"/>
              <a:gd name="T3" fmla="*/ 355 h 749"/>
              <a:gd name="T4" fmla="*/ 1257 w 1861"/>
              <a:gd name="T5" fmla="*/ 0 h 749"/>
              <a:gd name="T6" fmla="*/ 890 w 1861"/>
              <a:gd name="T7" fmla="*/ 280 h 749"/>
              <a:gd name="T8" fmla="*/ 690 w 1861"/>
              <a:gd name="T9" fmla="*/ 194 h 749"/>
              <a:gd name="T10" fmla="*/ 414 w 1861"/>
              <a:gd name="T11" fmla="*/ 445 h 749"/>
              <a:gd name="T12" fmla="*/ 281 w 1861"/>
              <a:gd name="T13" fmla="*/ 507 h 749"/>
              <a:gd name="T14" fmla="*/ 157 w 1861"/>
              <a:gd name="T15" fmla="*/ 441 h 749"/>
              <a:gd name="T16" fmla="*/ 0 w 1861"/>
              <a:gd name="T17" fmla="*/ 597 h 749"/>
              <a:gd name="T18" fmla="*/ 157 w 1861"/>
              <a:gd name="T19" fmla="*/ 749 h 749"/>
              <a:gd name="T20" fmla="*/ 200 w 1861"/>
              <a:gd name="T21" fmla="*/ 749 h 749"/>
              <a:gd name="T22" fmla="*/ 709 w 1861"/>
              <a:gd name="T23" fmla="*/ 749 h 749"/>
              <a:gd name="T24" fmla="*/ 990 w 1861"/>
              <a:gd name="T25" fmla="*/ 749 h 749"/>
              <a:gd name="T26" fmla="*/ 1676 w 1861"/>
              <a:gd name="T27" fmla="*/ 749 h 749"/>
              <a:gd name="T28" fmla="*/ 1676 w 1861"/>
              <a:gd name="T29" fmla="*/ 749 h 749"/>
              <a:gd name="T30" fmla="*/ 1861 w 1861"/>
              <a:gd name="T31" fmla="*/ 550 h 749"/>
              <a:gd name="T32" fmla="*/ 1666 w 1861"/>
              <a:gd name="T33" fmla="*/ 35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1" h="749">
                <a:moveTo>
                  <a:pt x="1666" y="351"/>
                </a:moveTo>
                <a:cubicBezTo>
                  <a:pt x="1652" y="351"/>
                  <a:pt x="1642" y="355"/>
                  <a:pt x="1633" y="355"/>
                </a:cubicBezTo>
                <a:cubicBezTo>
                  <a:pt x="1623" y="156"/>
                  <a:pt x="1457" y="0"/>
                  <a:pt x="1257" y="0"/>
                </a:cubicBezTo>
                <a:cubicBezTo>
                  <a:pt x="1081" y="0"/>
                  <a:pt x="933" y="118"/>
                  <a:pt x="890" y="280"/>
                </a:cubicBezTo>
                <a:cubicBezTo>
                  <a:pt x="843" y="227"/>
                  <a:pt x="771" y="194"/>
                  <a:pt x="690" y="194"/>
                </a:cubicBezTo>
                <a:cubicBezTo>
                  <a:pt x="547" y="194"/>
                  <a:pt x="428" y="303"/>
                  <a:pt x="414" y="445"/>
                </a:cubicBezTo>
                <a:cubicBezTo>
                  <a:pt x="366" y="450"/>
                  <a:pt x="319" y="474"/>
                  <a:pt x="281" y="507"/>
                </a:cubicBezTo>
                <a:cubicBezTo>
                  <a:pt x="252" y="469"/>
                  <a:pt x="209" y="441"/>
                  <a:pt x="157" y="441"/>
                </a:cubicBezTo>
                <a:cubicBezTo>
                  <a:pt x="71" y="441"/>
                  <a:pt x="0" y="512"/>
                  <a:pt x="0" y="597"/>
                </a:cubicBezTo>
                <a:cubicBezTo>
                  <a:pt x="0" y="682"/>
                  <a:pt x="71" y="749"/>
                  <a:pt x="157" y="749"/>
                </a:cubicBezTo>
                <a:cubicBezTo>
                  <a:pt x="200" y="749"/>
                  <a:pt x="200" y="749"/>
                  <a:pt x="200" y="749"/>
                </a:cubicBezTo>
                <a:cubicBezTo>
                  <a:pt x="709" y="749"/>
                  <a:pt x="709" y="749"/>
                  <a:pt x="709" y="749"/>
                </a:cubicBezTo>
                <a:cubicBezTo>
                  <a:pt x="990" y="749"/>
                  <a:pt x="990" y="749"/>
                  <a:pt x="990" y="749"/>
                </a:cubicBezTo>
                <a:cubicBezTo>
                  <a:pt x="1676" y="749"/>
                  <a:pt x="1676" y="749"/>
                  <a:pt x="1676" y="749"/>
                </a:cubicBezTo>
                <a:cubicBezTo>
                  <a:pt x="1676" y="749"/>
                  <a:pt x="1676" y="749"/>
                  <a:pt x="1676" y="749"/>
                </a:cubicBezTo>
                <a:cubicBezTo>
                  <a:pt x="1780" y="744"/>
                  <a:pt x="1861" y="659"/>
                  <a:pt x="1861" y="550"/>
                </a:cubicBezTo>
                <a:cubicBezTo>
                  <a:pt x="1861" y="441"/>
                  <a:pt x="1776" y="351"/>
                  <a:pt x="1666" y="351"/>
                </a:cubicBezTo>
                <a:close/>
              </a:path>
            </a:pathLst>
          </a:custGeom>
          <a:solidFill>
            <a:srgbClr val="FFFFFF">
              <a:alpha val="52941"/>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58" name="Freeform 120"/>
          <p:cNvSpPr>
            <a:spLocks/>
          </p:cNvSpPr>
          <p:nvPr/>
        </p:nvSpPr>
        <p:spPr bwMode="auto">
          <a:xfrm>
            <a:off x="4743279" y="3476681"/>
            <a:ext cx="1414977" cy="768370"/>
          </a:xfrm>
          <a:custGeom>
            <a:avLst/>
            <a:gdLst>
              <a:gd name="T0" fmla="*/ 618 w 715"/>
              <a:gd name="T1" fmla="*/ 192 h 387"/>
              <a:gd name="T2" fmla="*/ 615 w 715"/>
              <a:gd name="T3" fmla="*/ 192 h 387"/>
              <a:gd name="T4" fmla="*/ 426 w 715"/>
              <a:gd name="T5" fmla="*/ 0 h 387"/>
              <a:gd name="T6" fmla="*/ 236 w 715"/>
              <a:gd name="T7" fmla="*/ 171 h 387"/>
              <a:gd name="T8" fmla="*/ 133 w 715"/>
              <a:gd name="T9" fmla="*/ 120 h 387"/>
              <a:gd name="T10" fmla="*/ 0 w 715"/>
              <a:gd name="T11" fmla="*/ 252 h 387"/>
              <a:gd name="T12" fmla="*/ 133 w 715"/>
              <a:gd name="T13" fmla="*/ 387 h 387"/>
              <a:gd name="T14" fmla="*/ 618 w 715"/>
              <a:gd name="T15" fmla="*/ 387 h 387"/>
              <a:gd name="T16" fmla="*/ 715 w 715"/>
              <a:gd name="T17" fmla="*/ 288 h 387"/>
              <a:gd name="T18" fmla="*/ 618 w 715"/>
              <a:gd name="T19" fmla="*/ 19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5" h="387">
                <a:moveTo>
                  <a:pt x="618" y="192"/>
                </a:moveTo>
                <a:cubicBezTo>
                  <a:pt x="618" y="192"/>
                  <a:pt x="618" y="192"/>
                  <a:pt x="615" y="192"/>
                </a:cubicBezTo>
                <a:cubicBezTo>
                  <a:pt x="615" y="87"/>
                  <a:pt x="529" y="0"/>
                  <a:pt x="426" y="0"/>
                </a:cubicBezTo>
                <a:cubicBezTo>
                  <a:pt x="328" y="0"/>
                  <a:pt x="248" y="75"/>
                  <a:pt x="236" y="171"/>
                </a:cubicBezTo>
                <a:cubicBezTo>
                  <a:pt x="213" y="138"/>
                  <a:pt x="174" y="120"/>
                  <a:pt x="133" y="120"/>
                </a:cubicBezTo>
                <a:cubicBezTo>
                  <a:pt x="59" y="120"/>
                  <a:pt x="0" y="180"/>
                  <a:pt x="0" y="252"/>
                </a:cubicBezTo>
                <a:cubicBezTo>
                  <a:pt x="0" y="327"/>
                  <a:pt x="59" y="387"/>
                  <a:pt x="133" y="387"/>
                </a:cubicBezTo>
                <a:cubicBezTo>
                  <a:pt x="618" y="387"/>
                  <a:pt x="618" y="387"/>
                  <a:pt x="618" y="387"/>
                </a:cubicBezTo>
                <a:cubicBezTo>
                  <a:pt x="671" y="387"/>
                  <a:pt x="715" y="345"/>
                  <a:pt x="715" y="288"/>
                </a:cubicBezTo>
                <a:cubicBezTo>
                  <a:pt x="715" y="234"/>
                  <a:pt x="671" y="192"/>
                  <a:pt x="618" y="192"/>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9" name="Freeform 125"/>
          <p:cNvSpPr>
            <a:spLocks noEditPoints="1"/>
          </p:cNvSpPr>
          <p:nvPr/>
        </p:nvSpPr>
        <p:spPr bwMode="auto">
          <a:xfrm>
            <a:off x="5085477" y="5076403"/>
            <a:ext cx="350595" cy="352694"/>
          </a:xfrm>
          <a:custGeom>
            <a:avLst/>
            <a:gdLst>
              <a:gd name="T0" fmla="*/ 30 w 177"/>
              <a:gd name="T1" fmla="*/ 53 h 178"/>
              <a:gd name="T2" fmla="*/ 31 w 177"/>
              <a:gd name="T3" fmla="*/ 63 h 178"/>
              <a:gd name="T4" fmla="*/ 21 w 177"/>
              <a:gd name="T5" fmla="*/ 79 h 178"/>
              <a:gd name="T6" fmla="*/ 0 w 177"/>
              <a:gd name="T7" fmla="*/ 87 h 178"/>
              <a:gd name="T8" fmla="*/ 6 w 177"/>
              <a:gd name="T9" fmla="*/ 105 h 178"/>
              <a:gd name="T10" fmla="*/ 30 w 177"/>
              <a:gd name="T11" fmla="*/ 111 h 178"/>
              <a:gd name="T12" fmla="*/ 33 w 177"/>
              <a:gd name="T13" fmla="*/ 130 h 178"/>
              <a:gd name="T14" fmla="*/ 25 w 177"/>
              <a:gd name="T15" fmla="*/ 149 h 178"/>
              <a:gd name="T16" fmla="*/ 41 w 177"/>
              <a:gd name="T17" fmla="*/ 159 h 178"/>
              <a:gd name="T18" fmla="*/ 63 w 177"/>
              <a:gd name="T19" fmla="*/ 145 h 178"/>
              <a:gd name="T20" fmla="*/ 78 w 177"/>
              <a:gd name="T21" fmla="*/ 156 h 178"/>
              <a:gd name="T22" fmla="*/ 85 w 177"/>
              <a:gd name="T23" fmla="*/ 178 h 178"/>
              <a:gd name="T24" fmla="*/ 105 w 177"/>
              <a:gd name="T25" fmla="*/ 172 h 178"/>
              <a:gd name="T26" fmla="*/ 111 w 177"/>
              <a:gd name="T27" fmla="*/ 147 h 178"/>
              <a:gd name="T28" fmla="*/ 119 w 177"/>
              <a:gd name="T29" fmla="*/ 144 h 178"/>
              <a:gd name="T30" fmla="*/ 129 w 177"/>
              <a:gd name="T31" fmla="*/ 145 h 178"/>
              <a:gd name="T32" fmla="*/ 149 w 177"/>
              <a:gd name="T33" fmla="*/ 154 h 178"/>
              <a:gd name="T34" fmla="*/ 159 w 177"/>
              <a:gd name="T35" fmla="*/ 137 h 178"/>
              <a:gd name="T36" fmla="*/ 145 w 177"/>
              <a:gd name="T37" fmla="*/ 115 h 178"/>
              <a:gd name="T38" fmla="*/ 148 w 177"/>
              <a:gd name="T39" fmla="*/ 106 h 178"/>
              <a:gd name="T40" fmla="*/ 156 w 177"/>
              <a:gd name="T41" fmla="*/ 99 h 178"/>
              <a:gd name="T42" fmla="*/ 177 w 177"/>
              <a:gd name="T43" fmla="*/ 92 h 178"/>
              <a:gd name="T44" fmla="*/ 171 w 177"/>
              <a:gd name="T45" fmla="*/ 73 h 178"/>
              <a:gd name="T46" fmla="*/ 146 w 177"/>
              <a:gd name="T47" fmla="*/ 67 h 178"/>
              <a:gd name="T48" fmla="*/ 144 w 177"/>
              <a:gd name="T49" fmla="*/ 59 h 178"/>
              <a:gd name="T50" fmla="*/ 145 w 177"/>
              <a:gd name="T51" fmla="*/ 48 h 178"/>
              <a:gd name="T52" fmla="*/ 153 w 177"/>
              <a:gd name="T53" fmla="*/ 29 h 178"/>
              <a:gd name="T54" fmla="*/ 135 w 177"/>
              <a:gd name="T55" fmla="*/ 20 h 178"/>
              <a:gd name="T56" fmla="*/ 113 w 177"/>
              <a:gd name="T57" fmla="*/ 32 h 178"/>
              <a:gd name="T58" fmla="*/ 106 w 177"/>
              <a:gd name="T59" fmla="*/ 30 h 178"/>
              <a:gd name="T60" fmla="*/ 99 w 177"/>
              <a:gd name="T61" fmla="*/ 22 h 178"/>
              <a:gd name="T62" fmla="*/ 91 w 177"/>
              <a:gd name="T63" fmla="*/ 0 h 178"/>
              <a:gd name="T64" fmla="*/ 73 w 177"/>
              <a:gd name="T65" fmla="*/ 6 h 178"/>
              <a:gd name="T66" fmla="*/ 67 w 177"/>
              <a:gd name="T67" fmla="*/ 31 h 178"/>
              <a:gd name="T68" fmla="*/ 59 w 177"/>
              <a:gd name="T69" fmla="*/ 34 h 178"/>
              <a:gd name="T70" fmla="*/ 48 w 177"/>
              <a:gd name="T71" fmla="*/ 33 h 178"/>
              <a:gd name="T72" fmla="*/ 27 w 177"/>
              <a:gd name="T73" fmla="*/ 25 h 178"/>
              <a:gd name="T74" fmla="*/ 19 w 177"/>
              <a:gd name="T75" fmla="*/ 41 h 178"/>
              <a:gd name="T76" fmla="*/ 112 w 177"/>
              <a:gd name="T77" fmla="*/ 111 h 178"/>
              <a:gd name="T78" fmla="*/ 65 w 177"/>
              <a:gd name="T79"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8">
                <a:moveTo>
                  <a:pt x="19" y="41"/>
                </a:moveTo>
                <a:cubicBezTo>
                  <a:pt x="30" y="53"/>
                  <a:pt x="30" y="53"/>
                  <a:pt x="30" y="53"/>
                </a:cubicBezTo>
                <a:cubicBezTo>
                  <a:pt x="33" y="58"/>
                  <a:pt x="34" y="60"/>
                  <a:pt x="31" y="63"/>
                </a:cubicBezTo>
                <a:cubicBezTo>
                  <a:pt x="31" y="63"/>
                  <a:pt x="31" y="63"/>
                  <a:pt x="31" y="63"/>
                </a:cubicBezTo>
                <a:cubicBezTo>
                  <a:pt x="31" y="66"/>
                  <a:pt x="30" y="69"/>
                  <a:pt x="29" y="72"/>
                </a:cubicBezTo>
                <a:cubicBezTo>
                  <a:pt x="28" y="75"/>
                  <a:pt x="26" y="78"/>
                  <a:pt x="21" y="79"/>
                </a:cubicBezTo>
                <a:cubicBezTo>
                  <a:pt x="4" y="80"/>
                  <a:pt x="4" y="80"/>
                  <a:pt x="4" y="80"/>
                </a:cubicBezTo>
                <a:cubicBezTo>
                  <a:pt x="2" y="81"/>
                  <a:pt x="0" y="84"/>
                  <a:pt x="0" y="87"/>
                </a:cubicBezTo>
                <a:cubicBezTo>
                  <a:pt x="1" y="99"/>
                  <a:pt x="1" y="99"/>
                  <a:pt x="1" y="99"/>
                </a:cubicBezTo>
                <a:cubicBezTo>
                  <a:pt x="1" y="101"/>
                  <a:pt x="3" y="104"/>
                  <a:pt x="6" y="105"/>
                </a:cubicBezTo>
                <a:cubicBezTo>
                  <a:pt x="22" y="105"/>
                  <a:pt x="22" y="105"/>
                  <a:pt x="22" y="105"/>
                </a:cubicBezTo>
                <a:cubicBezTo>
                  <a:pt x="26" y="105"/>
                  <a:pt x="30" y="107"/>
                  <a:pt x="30" y="111"/>
                </a:cubicBezTo>
                <a:cubicBezTo>
                  <a:pt x="32" y="114"/>
                  <a:pt x="32" y="117"/>
                  <a:pt x="34" y="120"/>
                </a:cubicBezTo>
                <a:cubicBezTo>
                  <a:pt x="36" y="123"/>
                  <a:pt x="37" y="125"/>
                  <a:pt x="33" y="130"/>
                </a:cubicBezTo>
                <a:cubicBezTo>
                  <a:pt x="23" y="143"/>
                  <a:pt x="23" y="143"/>
                  <a:pt x="23" y="143"/>
                </a:cubicBezTo>
                <a:cubicBezTo>
                  <a:pt x="22" y="144"/>
                  <a:pt x="23" y="148"/>
                  <a:pt x="25" y="149"/>
                </a:cubicBezTo>
                <a:cubicBezTo>
                  <a:pt x="34" y="159"/>
                  <a:pt x="34" y="159"/>
                  <a:pt x="34" y="159"/>
                </a:cubicBezTo>
                <a:cubicBezTo>
                  <a:pt x="36" y="160"/>
                  <a:pt x="39" y="160"/>
                  <a:pt x="41" y="159"/>
                </a:cubicBezTo>
                <a:cubicBezTo>
                  <a:pt x="53" y="148"/>
                  <a:pt x="53" y="148"/>
                  <a:pt x="53" y="148"/>
                </a:cubicBezTo>
                <a:cubicBezTo>
                  <a:pt x="58" y="144"/>
                  <a:pt x="60" y="144"/>
                  <a:pt x="63" y="145"/>
                </a:cubicBezTo>
                <a:cubicBezTo>
                  <a:pt x="66" y="147"/>
                  <a:pt x="69" y="148"/>
                  <a:pt x="71" y="149"/>
                </a:cubicBezTo>
                <a:cubicBezTo>
                  <a:pt x="75" y="149"/>
                  <a:pt x="77" y="151"/>
                  <a:pt x="78" y="156"/>
                </a:cubicBezTo>
                <a:cubicBezTo>
                  <a:pt x="80" y="172"/>
                  <a:pt x="80" y="172"/>
                  <a:pt x="80" y="172"/>
                </a:cubicBezTo>
                <a:cubicBezTo>
                  <a:pt x="81" y="176"/>
                  <a:pt x="84" y="177"/>
                  <a:pt x="85" y="178"/>
                </a:cubicBezTo>
                <a:cubicBezTo>
                  <a:pt x="99" y="177"/>
                  <a:pt x="99" y="177"/>
                  <a:pt x="99" y="177"/>
                </a:cubicBezTo>
                <a:cubicBezTo>
                  <a:pt x="102" y="177"/>
                  <a:pt x="104" y="175"/>
                  <a:pt x="105" y="172"/>
                </a:cubicBezTo>
                <a:cubicBezTo>
                  <a:pt x="105" y="156"/>
                  <a:pt x="105" y="156"/>
                  <a:pt x="105" y="156"/>
                </a:cubicBezTo>
                <a:cubicBezTo>
                  <a:pt x="105" y="150"/>
                  <a:pt x="107" y="149"/>
                  <a:pt x="111" y="147"/>
                </a:cubicBezTo>
                <a:cubicBezTo>
                  <a:pt x="111" y="147"/>
                  <a:pt x="111" y="147"/>
                  <a:pt x="111" y="147"/>
                </a:cubicBezTo>
                <a:cubicBezTo>
                  <a:pt x="114" y="146"/>
                  <a:pt x="116" y="144"/>
                  <a:pt x="119" y="144"/>
                </a:cubicBezTo>
                <a:cubicBezTo>
                  <a:pt x="119" y="144"/>
                  <a:pt x="119" y="144"/>
                  <a:pt x="119" y="144"/>
                </a:cubicBezTo>
                <a:cubicBezTo>
                  <a:pt x="121" y="142"/>
                  <a:pt x="124" y="142"/>
                  <a:pt x="129" y="145"/>
                </a:cubicBezTo>
                <a:cubicBezTo>
                  <a:pt x="142" y="153"/>
                  <a:pt x="142" y="153"/>
                  <a:pt x="142" y="153"/>
                </a:cubicBezTo>
                <a:cubicBezTo>
                  <a:pt x="144" y="156"/>
                  <a:pt x="148" y="155"/>
                  <a:pt x="149" y="154"/>
                </a:cubicBezTo>
                <a:cubicBezTo>
                  <a:pt x="158" y="144"/>
                  <a:pt x="158" y="144"/>
                  <a:pt x="158" y="144"/>
                </a:cubicBezTo>
                <a:cubicBezTo>
                  <a:pt x="160" y="142"/>
                  <a:pt x="160" y="139"/>
                  <a:pt x="159" y="137"/>
                </a:cubicBezTo>
                <a:cubicBezTo>
                  <a:pt x="147" y="125"/>
                  <a:pt x="147" y="125"/>
                  <a:pt x="147" y="125"/>
                </a:cubicBezTo>
                <a:cubicBezTo>
                  <a:pt x="143" y="120"/>
                  <a:pt x="144" y="118"/>
                  <a:pt x="145" y="115"/>
                </a:cubicBezTo>
                <a:cubicBezTo>
                  <a:pt x="145" y="113"/>
                  <a:pt x="145" y="113"/>
                  <a:pt x="145" y="113"/>
                </a:cubicBezTo>
                <a:cubicBezTo>
                  <a:pt x="146" y="112"/>
                  <a:pt x="147" y="109"/>
                  <a:pt x="148" y="106"/>
                </a:cubicBezTo>
                <a:cubicBezTo>
                  <a:pt x="148" y="106"/>
                  <a:pt x="148" y="106"/>
                  <a:pt x="148" y="106"/>
                </a:cubicBezTo>
                <a:cubicBezTo>
                  <a:pt x="149" y="103"/>
                  <a:pt x="151" y="100"/>
                  <a:pt x="156" y="99"/>
                </a:cubicBezTo>
                <a:cubicBezTo>
                  <a:pt x="172" y="98"/>
                  <a:pt x="172" y="98"/>
                  <a:pt x="172" y="98"/>
                </a:cubicBezTo>
                <a:cubicBezTo>
                  <a:pt x="175" y="97"/>
                  <a:pt x="177" y="94"/>
                  <a:pt x="177" y="92"/>
                </a:cubicBezTo>
                <a:cubicBezTo>
                  <a:pt x="177" y="79"/>
                  <a:pt x="177" y="79"/>
                  <a:pt x="177" y="79"/>
                </a:cubicBezTo>
                <a:cubicBezTo>
                  <a:pt x="177" y="77"/>
                  <a:pt x="175" y="74"/>
                  <a:pt x="171" y="73"/>
                </a:cubicBezTo>
                <a:cubicBezTo>
                  <a:pt x="156" y="73"/>
                  <a:pt x="156" y="73"/>
                  <a:pt x="156" y="73"/>
                </a:cubicBezTo>
                <a:cubicBezTo>
                  <a:pt x="150" y="72"/>
                  <a:pt x="148" y="69"/>
                  <a:pt x="146" y="67"/>
                </a:cubicBezTo>
                <a:cubicBezTo>
                  <a:pt x="146" y="67"/>
                  <a:pt x="146" y="67"/>
                  <a:pt x="146" y="67"/>
                </a:cubicBezTo>
                <a:cubicBezTo>
                  <a:pt x="146" y="64"/>
                  <a:pt x="144" y="62"/>
                  <a:pt x="144" y="59"/>
                </a:cubicBezTo>
                <a:cubicBezTo>
                  <a:pt x="144" y="59"/>
                  <a:pt x="144" y="59"/>
                  <a:pt x="144" y="59"/>
                </a:cubicBezTo>
                <a:cubicBezTo>
                  <a:pt x="142" y="57"/>
                  <a:pt x="141" y="53"/>
                  <a:pt x="145" y="48"/>
                </a:cubicBezTo>
                <a:cubicBezTo>
                  <a:pt x="153" y="36"/>
                  <a:pt x="153" y="36"/>
                  <a:pt x="153" y="36"/>
                </a:cubicBezTo>
                <a:cubicBezTo>
                  <a:pt x="156" y="34"/>
                  <a:pt x="155" y="30"/>
                  <a:pt x="153" y="29"/>
                </a:cubicBezTo>
                <a:cubicBezTo>
                  <a:pt x="144" y="19"/>
                  <a:pt x="144" y="19"/>
                  <a:pt x="144" y="19"/>
                </a:cubicBezTo>
                <a:cubicBezTo>
                  <a:pt x="142" y="18"/>
                  <a:pt x="139" y="18"/>
                  <a:pt x="135" y="20"/>
                </a:cubicBezTo>
                <a:cubicBezTo>
                  <a:pt x="125" y="30"/>
                  <a:pt x="125" y="30"/>
                  <a:pt x="125" y="30"/>
                </a:cubicBezTo>
                <a:cubicBezTo>
                  <a:pt x="120" y="34"/>
                  <a:pt x="116" y="34"/>
                  <a:pt x="113" y="32"/>
                </a:cubicBezTo>
                <a:cubicBezTo>
                  <a:pt x="113" y="32"/>
                  <a:pt x="113" y="32"/>
                  <a:pt x="113" y="32"/>
                </a:cubicBezTo>
                <a:cubicBezTo>
                  <a:pt x="112" y="31"/>
                  <a:pt x="109" y="30"/>
                  <a:pt x="106" y="30"/>
                </a:cubicBezTo>
                <a:cubicBezTo>
                  <a:pt x="106" y="29"/>
                  <a:pt x="106" y="29"/>
                  <a:pt x="106" y="29"/>
                </a:cubicBezTo>
                <a:cubicBezTo>
                  <a:pt x="103" y="28"/>
                  <a:pt x="100" y="27"/>
                  <a:pt x="99" y="22"/>
                </a:cubicBezTo>
                <a:cubicBezTo>
                  <a:pt x="96" y="6"/>
                  <a:pt x="96" y="6"/>
                  <a:pt x="96" y="6"/>
                </a:cubicBezTo>
                <a:cubicBezTo>
                  <a:pt x="96" y="2"/>
                  <a:pt x="93" y="0"/>
                  <a:pt x="91" y="0"/>
                </a:cubicBezTo>
                <a:cubicBezTo>
                  <a:pt x="78" y="1"/>
                  <a:pt x="78" y="1"/>
                  <a:pt x="78" y="1"/>
                </a:cubicBezTo>
                <a:cubicBezTo>
                  <a:pt x="76" y="1"/>
                  <a:pt x="74" y="3"/>
                  <a:pt x="73" y="6"/>
                </a:cubicBezTo>
                <a:cubicBezTo>
                  <a:pt x="72" y="22"/>
                  <a:pt x="72" y="22"/>
                  <a:pt x="72" y="22"/>
                </a:cubicBezTo>
                <a:cubicBezTo>
                  <a:pt x="72" y="28"/>
                  <a:pt x="69" y="30"/>
                  <a:pt x="67" y="31"/>
                </a:cubicBezTo>
                <a:cubicBezTo>
                  <a:pt x="67" y="31"/>
                  <a:pt x="67" y="31"/>
                  <a:pt x="67" y="31"/>
                </a:cubicBezTo>
                <a:cubicBezTo>
                  <a:pt x="64" y="32"/>
                  <a:pt x="62" y="34"/>
                  <a:pt x="59" y="34"/>
                </a:cubicBezTo>
                <a:cubicBezTo>
                  <a:pt x="59" y="34"/>
                  <a:pt x="59" y="34"/>
                  <a:pt x="59" y="34"/>
                </a:cubicBezTo>
                <a:cubicBezTo>
                  <a:pt x="55" y="36"/>
                  <a:pt x="53" y="37"/>
                  <a:pt x="48" y="33"/>
                </a:cubicBezTo>
                <a:cubicBezTo>
                  <a:pt x="36" y="25"/>
                  <a:pt x="36" y="25"/>
                  <a:pt x="36" y="25"/>
                </a:cubicBezTo>
                <a:cubicBezTo>
                  <a:pt x="32" y="22"/>
                  <a:pt x="30" y="23"/>
                  <a:pt x="27" y="25"/>
                </a:cubicBezTo>
                <a:cubicBezTo>
                  <a:pt x="20" y="34"/>
                  <a:pt x="20" y="34"/>
                  <a:pt x="20" y="34"/>
                </a:cubicBezTo>
                <a:cubicBezTo>
                  <a:pt x="18" y="36"/>
                  <a:pt x="18" y="39"/>
                  <a:pt x="19" y="41"/>
                </a:cubicBezTo>
                <a:close/>
                <a:moveTo>
                  <a:pt x="111" y="65"/>
                </a:moveTo>
                <a:cubicBezTo>
                  <a:pt x="124" y="78"/>
                  <a:pt x="125" y="98"/>
                  <a:pt x="112" y="111"/>
                </a:cubicBezTo>
                <a:cubicBezTo>
                  <a:pt x="100" y="124"/>
                  <a:pt x="80" y="125"/>
                  <a:pt x="67" y="113"/>
                </a:cubicBezTo>
                <a:cubicBezTo>
                  <a:pt x="53" y="101"/>
                  <a:pt x="52" y="80"/>
                  <a:pt x="65" y="67"/>
                </a:cubicBezTo>
                <a:cubicBezTo>
                  <a:pt x="77" y="54"/>
                  <a:pt x="98" y="53"/>
                  <a:pt x="111" y="6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260" name="Group 259"/>
          <p:cNvGrpSpPr/>
          <p:nvPr/>
        </p:nvGrpSpPr>
        <p:grpSpPr>
          <a:xfrm>
            <a:off x="9800666" y="1616638"/>
            <a:ext cx="489154" cy="491253"/>
            <a:chOff x="7787999" y="1559978"/>
            <a:chExt cx="479606" cy="481664"/>
          </a:xfrm>
        </p:grpSpPr>
        <p:sp>
          <p:nvSpPr>
            <p:cNvPr id="261" name="Freeform 121"/>
            <p:cNvSpPr>
              <a:spLocks noEditPoints="1"/>
            </p:cNvSpPr>
            <p:nvPr/>
          </p:nvSpPr>
          <p:spPr bwMode="auto">
            <a:xfrm>
              <a:off x="7787999" y="1559978"/>
              <a:ext cx="479606" cy="481664"/>
            </a:xfrm>
            <a:custGeom>
              <a:avLst/>
              <a:gdLst>
                <a:gd name="T0" fmla="*/ 247 w 247"/>
                <a:gd name="T1" fmla="*/ 133 h 248"/>
                <a:gd name="T2" fmla="*/ 223 w 247"/>
                <a:gd name="T3" fmla="*/ 105 h 248"/>
                <a:gd name="T4" fmla="*/ 236 w 247"/>
                <a:gd name="T5" fmla="*/ 71 h 248"/>
                <a:gd name="T6" fmla="*/ 216 w 247"/>
                <a:gd name="T7" fmla="*/ 41 h 248"/>
                <a:gd name="T8" fmla="*/ 179 w 247"/>
                <a:gd name="T9" fmla="*/ 39 h 248"/>
                <a:gd name="T10" fmla="*/ 164 w 247"/>
                <a:gd name="T11" fmla="*/ 6 h 248"/>
                <a:gd name="T12" fmla="*/ 131 w 247"/>
                <a:gd name="T13" fmla="*/ 0 h 248"/>
                <a:gd name="T14" fmla="*/ 104 w 247"/>
                <a:gd name="T15" fmla="*/ 24 h 248"/>
                <a:gd name="T16" fmla="*/ 69 w 247"/>
                <a:gd name="T17" fmla="*/ 12 h 248"/>
                <a:gd name="T18" fmla="*/ 42 w 247"/>
                <a:gd name="T19" fmla="*/ 30 h 248"/>
                <a:gd name="T20" fmla="*/ 40 w 247"/>
                <a:gd name="T21" fmla="*/ 66 h 248"/>
                <a:gd name="T22" fmla="*/ 6 w 247"/>
                <a:gd name="T23" fmla="*/ 82 h 248"/>
                <a:gd name="T24" fmla="*/ 0 w 247"/>
                <a:gd name="T25" fmla="*/ 114 h 248"/>
                <a:gd name="T26" fmla="*/ 24 w 247"/>
                <a:gd name="T27" fmla="*/ 142 h 248"/>
                <a:gd name="T28" fmla="*/ 11 w 247"/>
                <a:gd name="T29" fmla="*/ 176 h 248"/>
                <a:gd name="T30" fmla="*/ 31 w 247"/>
                <a:gd name="T31" fmla="*/ 206 h 248"/>
                <a:gd name="T32" fmla="*/ 67 w 247"/>
                <a:gd name="T33" fmla="*/ 208 h 248"/>
                <a:gd name="T34" fmla="*/ 83 w 247"/>
                <a:gd name="T35" fmla="*/ 241 h 248"/>
                <a:gd name="T36" fmla="*/ 116 w 247"/>
                <a:gd name="T37" fmla="*/ 248 h 248"/>
                <a:gd name="T38" fmla="*/ 143 w 247"/>
                <a:gd name="T39" fmla="*/ 223 h 248"/>
                <a:gd name="T40" fmla="*/ 178 w 247"/>
                <a:gd name="T41" fmla="*/ 235 h 248"/>
                <a:gd name="T42" fmla="*/ 205 w 247"/>
                <a:gd name="T43" fmla="*/ 217 h 248"/>
                <a:gd name="T44" fmla="*/ 207 w 247"/>
                <a:gd name="T45" fmla="*/ 181 h 248"/>
                <a:gd name="T46" fmla="*/ 240 w 247"/>
                <a:gd name="T47" fmla="*/ 165 h 248"/>
                <a:gd name="T48" fmla="*/ 247 w 247"/>
                <a:gd name="T49" fmla="*/ 133 h 248"/>
                <a:gd name="T50" fmla="*/ 137 w 247"/>
                <a:gd name="T51" fmla="*/ 198 h 248"/>
                <a:gd name="T52" fmla="*/ 49 w 247"/>
                <a:gd name="T53" fmla="*/ 137 h 248"/>
                <a:gd name="T54" fmla="*/ 110 w 247"/>
                <a:gd name="T55" fmla="*/ 49 h 248"/>
                <a:gd name="T56" fmla="*/ 198 w 247"/>
                <a:gd name="T57" fmla="*/ 110 h 248"/>
                <a:gd name="T58" fmla="*/ 137 w 247"/>
                <a:gd name="T59" fmla="*/ 19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7" h="248">
                  <a:moveTo>
                    <a:pt x="247" y="133"/>
                  </a:moveTo>
                  <a:cubicBezTo>
                    <a:pt x="235" y="129"/>
                    <a:pt x="226" y="119"/>
                    <a:pt x="223" y="105"/>
                  </a:cubicBezTo>
                  <a:cubicBezTo>
                    <a:pt x="221" y="92"/>
                    <a:pt x="226" y="79"/>
                    <a:pt x="236" y="71"/>
                  </a:cubicBezTo>
                  <a:cubicBezTo>
                    <a:pt x="231" y="60"/>
                    <a:pt x="224" y="50"/>
                    <a:pt x="216" y="41"/>
                  </a:cubicBezTo>
                  <a:cubicBezTo>
                    <a:pt x="205" y="47"/>
                    <a:pt x="191" y="47"/>
                    <a:pt x="179" y="39"/>
                  </a:cubicBezTo>
                  <a:cubicBezTo>
                    <a:pt x="168" y="32"/>
                    <a:pt x="162" y="19"/>
                    <a:pt x="164" y="6"/>
                  </a:cubicBezTo>
                  <a:cubicBezTo>
                    <a:pt x="153" y="2"/>
                    <a:pt x="142" y="0"/>
                    <a:pt x="131" y="0"/>
                  </a:cubicBezTo>
                  <a:cubicBezTo>
                    <a:pt x="127" y="12"/>
                    <a:pt x="117" y="21"/>
                    <a:pt x="104" y="24"/>
                  </a:cubicBezTo>
                  <a:cubicBezTo>
                    <a:pt x="90" y="27"/>
                    <a:pt x="77" y="22"/>
                    <a:pt x="69" y="12"/>
                  </a:cubicBezTo>
                  <a:cubicBezTo>
                    <a:pt x="59" y="17"/>
                    <a:pt x="50" y="23"/>
                    <a:pt x="42" y="30"/>
                  </a:cubicBezTo>
                  <a:cubicBezTo>
                    <a:pt x="48" y="41"/>
                    <a:pt x="47" y="55"/>
                    <a:pt x="40" y="66"/>
                  </a:cubicBezTo>
                  <a:cubicBezTo>
                    <a:pt x="32" y="78"/>
                    <a:pt x="19" y="83"/>
                    <a:pt x="6" y="82"/>
                  </a:cubicBezTo>
                  <a:cubicBezTo>
                    <a:pt x="3" y="92"/>
                    <a:pt x="0" y="103"/>
                    <a:pt x="0" y="114"/>
                  </a:cubicBezTo>
                  <a:cubicBezTo>
                    <a:pt x="12" y="118"/>
                    <a:pt x="21" y="128"/>
                    <a:pt x="24" y="142"/>
                  </a:cubicBezTo>
                  <a:cubicBezTo>
                    <a:pt x="26" y="155"/>
                    <a:pt x="21" y="168"/>
                    <a:pt x="11" y="176"/>
                  </a:cubicBezTo>
                  <a:cubicBezTo>
                    <a:pt x="16" y="187"/>
                    <a:pt x="23" y="197"/>
                    <a:pt x="31" y="206"/>
                  </a:cubicBezTo>
                  <a:cubicBezTo>
                    <a:pt x="42" y="200"/>
                    <a:pt x="56" y="201"/>
                    <a:pt x="67" y="208"/>
                  </a:cubicBezTo>
                  <a:cubicBezTo>
                    <a:pt x="79" y="216"/>
                    <a:pt x="84" y="228"/>
                    <a:pt x="83" y="241"/>
                  </a:cubicBezTo>
                  <a:cubicBezTo>
                    <a:pt x="94" y="245"/>
                    <a:pt x="105" y="247"/>
                    <a:pt x="116" y="248"/>
                  </a:cubicBezTo>
                  <a:cubicBezTo>
                    <a:pt x="120" y="235"/>
                    <a:pt x="130" y="226"/>
                    <a:pt x="143" y="223"/>
                  </a:cubicBezTo>
                  <a:cubicBezTo>
                    <a:pt x="156" y="220"/>
                    <a:pt x="170" y="226"/>
                    <a:pt x="178" y="235"/>
                  </a:cubicBezTo>
                  <a:cubicBezTo>
                    <a:pt x="188" y="231"/>
                    <a:pt x="197" y="225"/>
                    <a:pt x="205" y="217"/>
                  </a:cubicBezTo>
                  <a:cubicBezTo>
                    <a:pt x="199" y="206"/>
                    <a:pt x="199" y="192"/>
                    <a:pt x="207" y="181"/>
                  </a:cubicBezTo>
                  <a:cubicBezTo>
                    <a:pt x="215" y="170"/>
                    <a:pt x="228" y="164"/>
                    <a:pt x="240" y="165"/>
                  </a:cubicBezTo>
                  <a:cubicBezTo>
                    <a:pt x="244" y="155"/>
                    <a:pt x="247" y="144"/>
                    <a:pt x="247" y="133"/>
                  </a:cubicBezTo>
                  <a:close/>
                  <a:moveTo>
                    <a:pt x="137" y="198"/>
                  </a:moveTo>
                  <a:cubicBezTo>
                    <a:pt x="96" y="205"/>
                    <a:pt x="57" y="178"/>
                    <a:pt x="49" y="137"/>
                  </a:cubicBezTo>
                  <a:cubicBezTo>
                    <a:pt x="42" y="96"/>
                    <a:pt x="69" y="57"/>
                    <a:pt x="110" y="49"/>
                  </a:cubicBezTo>
                  <a:cubicBezTo>
                    <a:pt x="151" y="42"/>
                    <a:pt x="190" y="69"/>
                    <a:pt x="198" y="110"/>
                  </a:cubicBezTo>
                  <a:cubicBezTo>
                    <a:pt x="205" y="151"/>
                    <a:pt x="178" y="190"/>
                    <a:pt x="137" y="19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2" name="Freeform 122"/>
            <p:cNvSpPr>
              <a:spLocks noEditPoints="1"/>
            </p:cNvSpPr>
            <p:nvPr/>
          </p:nvSpPr>
          <p:spPr bwMode="auto">
            <a:xfrm>
              <a:off x="7919736" y="1691715"/>
              <a:ext cx="216131" cy="216131"/>
            </a:xfrm>
            <a:custGeom>
              <a:avLst/>
              <a:gdLst>
                <a:gd name="T0" fmla="*/ 106 w 111"/>
                <a:gd name="T1" fmla="*/ 46 h 111"/>
                <a:gd name="T2" fmla="*/ 46 w 111"/>
                <a:gd name="T3" fmla="*/ 5 h 111"/>
                <a:gd name="T4" fmla="*/ 5 w 111"/>
                <a:gd name="T5" fmla="*/ 65 h 111"/>
                <a:gd name="T6" fmla="*/ 65 w 111"/>
                <a:gd name="T7" fmla="*/ 106 h 111"/>
                <a:gd name="T8" fmla="*/ 106 w 111"/>
                <a:gd name="T9" fmla="*/ 46 h 111"/>
                <a:gd name="T10" fmla="*/ 66 w 111"/>
                <a:gd name="T11" fmla="*/ 80 h 111"/>
                <a:gd name="T12" fmla="*/ 31 w 111"/>
                <a:gd name="T13" fmla="*/ 66 h 111"/>
                <a:gd name="T14" fmla="*/ 45 w 111"/>
                <a:gd name="T15" fmla="*/ 31 h 111"/>
                <a:gd name="T16" fmla="*/ 80 w 111"/>
                <a:gd name="T17" fmla="*/ 45 h 111"/>
                <a:gd name="T18" fmla="*/ 66 w 111"/>
                <a:gd name="T19"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06" y="46"/>
                  </a:moveTo>
                  <a:cubicBezTo>
                    <a:pt x="101" y="18"/>
                    <a:pt x="74" y="0"/>
                    <a:pt x="46" y="5"/>
                  </a:cubicBezTo>
                  <a:cubicBezTo>
                    <a:pt x="18" y="10"/>
                    <a:pt x="0" y="37"/>
                    <a:pt x="5" y="65"/>
                  </a:cubicBezTo>
                  <a:cubicBezTo>
                    <a:pt x="10" y="93"/>
                    <a:pt x="37" y="111"/>
                    <a:pt x="65" y="106"/>
                  </a:cubicBezTo>
                  <a:cubicBezTo>
                    <a:pt x="93" y="101"/>
                    <a:pt x="111" y="74"/>
                    <a:pt x="106" y="46"/>
                  </a:cubicBezTo>
                  <a:close/>
                  <a:moveTo>
                    <a:pt x="66" y="80"/>
                  </a:moveTo>
                  <a:cubicBezTo>
                    <a:pt x="53" y="86"/>
                    <a:pt x="37" y="80"/>
                    <a:pt x="31" y="66"/>
                  </a:cubicBezTo>
                  <a:cubicBezTo>
                    <a:pt x="25" y="53"/>
                    <a:pt x="31" y="37"/>
                    <a:pt x="45" y="31"/>
                  </a:cubicBezTo>
                  <a:cubicBezTo>
                    <a:pt x="58" y="25"/>
                    <a:pt x="74" y="32"/>
                    <a:pt x="80" y="45"/>
                  </a:cubicBezTo>
                  <a:cubicBezTo>
                    <a:pt x="86" y="58"/>
                    <a:pt x="79" y="74"/>
                    <a:pt x="66" y="8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63" name="Group 262"/>
          <p:cNvGrpSpPr/>
          <p:nvPr/>
        </p:nvGrpSpPr>
        <p:grpSpPr>
          <a:xfrm>
            <a:off x="10543844" y="1921047"/>
            <a:ext cx="862842" cy="862842"/>
            <a:chOff x="8516671" y="1858445"/>
            <a:chExt cx="846000" cy="846000"/>
          </a:xfrm>
        </p:grpSpPr>
        <p:sp>
          <p:nvSpPr>
            <p:cNvPr id="264" name="Freeform 123"/>
            <p:cNvSpPr>
              <a:spLocks noEditPoints="1"/>
            </p:cNvSpPr>
            <p:nvPr/>
          </p:nvSpPr>
          <p:spPr bwMode="auto">
            <a:xfrm>
              <a:off x="8516671" y="1858445"/>
              <a:ext cx="846000" cy="846000"/>
            </a:xfrm>
            <a:custGeom>
              <a:avLst/>
              <a:gdLst>
                <a:gd name="T0" fmla="*/ 436 w 436"/>
                <a:gd name="T1" fmla="*/ 234 h 436"/>
                <a:gd name="T2" fmla="*/ 393 w 436"/>
                <a:gd name="T3" fmla="*/ 186 h 436"/>
                <a:gd name="T4" fmla="*/ 416 w 436"/>
                <a:gd name="T5" fmla="*/ 125 h 436"/>
                <a:gd name="T6" fmla="*/ 381 w 436"/>
                <a:gd name="T7" fmla="*/ 72 h 436"/>
                <a:gd name="T8" fmla="*/ 316 w 436"/>
                <a:gd name="T9" fmla="*/ 69 h 436"/>
                <a:gd name="T10" fmla="*/ 288 w 436"/>
                <a:gd name="T11" fmla="*/ 11 h 436"/>
                <a:gd name="T12" fmla="*/ 231 w 436"/>
                <a:gd name="T13" fmla="*/ 0 h 436"/>
                <a:gd name="T14" fmla="*/ 183 w 436"/>
                <a:gd name="T15" fmla="*/ 43 h 436"/>
                <a:gd name="T16" fmla="*/ 123 w 436"/>
                <a:gd name="T17" fmla="*/ 21 h 436"/>
                <a:gd name="T18" fmla="*/ 75 w 436"/>
                <a:gd name="T19" fmla="*/ 53 h 436"/>
                <a:gd name="T20" fmla="*/ 71 w 436"/>
                <a:gd name="T21" fmla="*/ 117 h 436"/>
                <a:gd name="T22" fmla="*/ 12 w 436"/>
                <a:gd name="T23" fmla="*/ 145 h 436"/>
                <a:gd name="T24" fmla="*/ 0 w 436"/>
                <a:gd name="T25" fmla="*/ 202 h 436"/>
                <a:gd name="T26" fmla="*/ 43 w 436"/>
                <a:gd name="T27" fmla="*/ 250 h 436"/>
                <a:gd name="T28" fmla="*/ 20 w 436"/>
                <a:gd name="T29" fmla="*/ 311 h 436"/>
                <a:gd name="T30" fmla="*/ 55 w 436"/>
                <a:gd name="T31" fmla="*/ 364 h 436"/>
                <a:gd name="T32" fmla="*/ 119 w 436"/>
                <a:gd name="T33" fmla="*/ 367 h 436"/>
                <a:gd name="T34" fmla="*/ 147 w 436"/>
                <a:gd name="T35" fmla="*/ 425 h 436"/>
                <a:gd name="T36" fmla="*/ 204 w 436"/>
                <a:gd name="T37" fmla="*/ 436 h 436"/>
                <a:gd name="T38" fmla="*/ 252 w 436"/>
                <a:gd name="T39" fmla="*/ 393 h 436"/>
                <a:gd name="T40" fmla="*/ 313 w 436"/>
                <a:gd name="T41" fmla="*/ 415 h 436"/>
                <a:gd name="T42" fmla="*/ 361 w 436"/>
                <a:gd name="T43" fmla="*/ 383 h 436"/>
                <a:gd name="T44" fmla="*/ 365 w 436"/>
                <a:gd name="T45" fmla="*/ 319 h 436"/>
                <a:gd name="T46" fmla="*/ 424 w 436"/>
                <a:gd name="T47" fmla="*/ 292 h 436"/>
                <a:gd name="T48" fmla="*/ 436 w 436"/>
                <a:gd name="T49" fmla="*/ 234 h 436"/>
                <a:gd name="T50" fmla="*/ 242 w 436"/>
                <a:gd name="T51" fmla="*/ 348 h 436"/>
                <a:gd name="T52" fmla="*/ 87 w 436"/>
                <a:gd name="T53" fmla="*/ 242 h 436"/>
                <a:gd name="T54" fmla="*/ 194 w 436"/>
                <a:gd name="T55" fmla="*/ 88 h 436"/>
                <a:gd name="T56" fmla="*/ 348 w 436"/>
                <a:gd name="T57" fmla="*/ 194 h 436"/>
                <a:gd name="T58" fmla="*/ 242 w 436"/>
                <a:gd name="T59" fmla="*/ 34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6" h="436">
                  <a:moveTo>
                    <a:pt x="436" y="234"/>
                  </a:moveTo>
                  <a:cubicBezTo>
                    <a:pt x="415" y="228"/>
                    <a:pt x="397" y="209"/>
                    <a:pt x="393" y="186"/>
                  </a:cubicBezTo>
                  <a:cubicBezTo>
                    <a:pt x="389" y="162"/>
                    <a:pt x="398" y="139"/>
                    <a:pt x="416" y="125"/>
                  </a:cubicBezTo>
                  <a:cubicBezTo>
                    <a:pt x="407" y="106"/>
                    <a:pt x="395" y="88"/>
                    <a:pt x="381" y="72"/>
                  </a:cubicBezTo>
                  <a:cubicBezTo>
                    <a:pt x="361" y="83"/>
                    <a:pt x="336" y="83"/>
                    <a:pt x="316" y="69"/>
                  </a:cubicBezTo>
                  <a:cubicBezTo>
                    <a:pt x="296" y="56"/>
                    <a:pt x="286" y="34"/>
                    <a:pt x="288" y="11"/>
                  </a:cubicBezTo>
                  <a:cubicBezTo>
                    <a:pt x="270" y="5"/>
                    <a:pt x="251" y="1"/>
                    <a:pt x="231" y="0"/>
                  </a:cubicBezTo>
                  <a:cubicBezTo>
                    <a:pt x="225" y="21"/>
                    <a:pt x="207" y="39"/>
                    <a:pt x="183" y="43"/>
                  </a:cubicBezTo>
                  <a:cubicBezTo>
                    <a:pt x="160" y="48"/>
                    <a:pt x="137" y="39"/>
                    <a:pt x="123" y="21"/>
                  </a:cubicBezTo>
                  <a:cubicBezTo>
                    <a:pt x="105" y="30"/>
                    <a:pt x="89" y="41"/>
                    <a:pt x="75" y="53"/>
                  </a:cubicBezTo>
                  <a:cubicBezTo>
                    <a:pt x="85" y="73"/>
                    <a:pt x="84" y="98"/>
                    <a:pt x="71" y="117"/>
                  </a:cubicBezTo>
                  <a:cubicBezTo>
                    <a:pt x="57" y="137"/>
                    <a:pt x="34" y="147"/>
                    <a:pt x="12" y="145"/>
                  </a:cubicBezTo>
                  <a:cubicBezTo>
                    <a:pt x="6" y="163"/>
                    <a:pt x="1" y="182"/>
                    <a:pt x="0" y="202"/>
                  </a:cubicBezTo>
                  <a:cubicBezTo>
                    <a:pt x="21" y="209"/>
                    <a:pt x="38" y="227"/>
                    <a:pt x="43" y="250"/>
                  </a:cubicBezTo>
                  <a:cubicBezTo>
                    <a:pt x="47" y="274"/>
                    <a:pt x="37" y="297"/>
                    <a:pt x="20" y="311"/>
                  </a:cubicBezTo>
                  <a:cubicBezTo>
                    <a:pt x="29" y="330"/>
                    <a:pt x="41" y="348"/>
                    <a:pt x="55" y="364"/>
                  </a:cubicBezTo>
                  <a:cubicBezTo>
                    <a:pt x="75" y="353"/>
                    <a:pt x="99" y="353"/>
                    <a:pt x="119" y="367"/>
                  </a:cubicBezTo>
                  <a:cubicBezTo>
                    <a:pt x="139" y="380"/>
                    <a:pt x="149" y="403"/>
                    <a:pt x="147" y="425"/>
                  </a:cubicBezTo>
                  <a:cubicBezTo>
                    <a:pt x="165" y="431"/>
                    <a:pt x="185" y="435"/>
                    <a:pt x="204" y="436"/>
                  </a:cubicBezTo>
                  <a:cubicBezTo>
                    <a:pt x="211" y="415"/>
                    <a:pt x="229" y="398"/>
                    <a:pt x="252" y="393"/>
                  </a:cubicBezTo>
                  <a:cubicBezTo>
                    <a:pt x="276" y="388"/>
                    <a:pt x="299" y="398"/>
                    <a:pt x="313" y="415"/>
                  </a:cubicBezTo>
                  <a:cubicBezTo>
                    <a:pt x="331" y="406"/>
                    <a:pt x="347" y="396"/>
                    <a:pt x="361" y="383"/>
                  </a:cubicBezTo>
                  <a:cubicBezTo>
                    <a:pt x="351" y="363"/>
                    <a:pt x="351" y="338"/>
                    <a:pt x="365" y="319"/>
                  </a:cubicBezTo>
                  <a:cubicBezTo>
                    <a:pt x="379" y="299"/>
                    <a:pt x="401" y="289"/>
                    <a:pt x="424" y="292"/>
                  </a:cubicBezTo>
                  <a:cubicBezTo>
                    <a:pt x="430" y="273"/>
                    <a:pt x="434" y="254"/>
                    <a:pt x="436" y="234"/>
                  </a:cubicBezTo>
                  <a:close/>
                  <a:moveTo>
                    <a:pt x="242" y="348"/>
                  </a:moveTo>
                  <a:cubicBezTo>
                    <a:pt x="170" y="362"/>
                    <a:pt x="101" y="314"/>
                    <a:pt x="87" y="242"/>
                  </a:cubicBezTo>
                  <a:cubicBezTo>
                    <a:pt x="74" y="170"/>
                    <a:pt x="122" y="101"/>
                    <a:pt x="194" y="88"/>
                  </a:cubicBezTo>
                  <a:cubicBezTo>
                    <a:pt x="266" y="75"/>
                    <a:pt x="335" y="122"/>
                    <a:pt x="348" y="194"/>
                  </a:cubicBezTo>
                  <a:cubicBezTo>
                    <a:pt x="361" y="266"/>
                    <a:pt x="314" y="335"/>
                    <a:pt x="242" y="34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5" name="Freeform 124"/>
            <p:cNvSpPr>
              <a:spLocks noEditPoints="1"/>
            </p:cNvSpPr>
            <p:nvPr/>
          </p:nvSpPr>
          <p:spPr bwMode="auto">
            <a:xfrm>
              <a:off x="8749269" y="2091044"/>
              <a:ext cx="380803" cy="380803"/>
            </a:xfrm>
            <a:custGeom>
              <a:avLst/>
              <a:gdLst>
                <a:gd name="T0" fmla="*/ 187 w 196"/>
                <a:gd name="T1" fmla="*/ 82 h 196"/>
                <a:gd name="T2" fmla="*/ 81 w 196"/>
                <a:gd name="T3" fmla="*/ 9 h 196"/>
                <a:gd name="T4" fmla="*/ 9 w 196"/>
                <a:gd name="T5" fmla="*/ 115 h 196"/>
                <a:gd name="T6" fmla="*/ 114 w 196"/>
                <a:gd name="T7" fmla="*/ 187 h 196"/>
                <a:gd name="T8" fmla="*/ 187 w 196"/>
                <a:gd name="T9" fmla="*/ 82 h 196"/>
                <a:gd name="T10" fmla="*/ 116 w 196"/>
                <a:gd name="T11" fmla="*/ 141 h 196"/>
                <a:gd name="T12" fmla="*/ 55 w 196"/>
                <a:gd name="T13" fmla="*/ 117 h 196"/>
                <a:gd name="T14" fmla="*/ 79 w 196"/>
                <a:gd name="T15" fmla="*/ 55 h 196"/>
                <a:gd name="T16" fmla="*/ 141 w 196"/>
                <a:gd name="T17" fmla="*/ 79 h 196"/>
                <a:gd name="T18" fmla="*/ 116 w 196"/>
                <a:gd name="T1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187" y="82"/>
                  </a:moveTo>
                  <a:cubicBezTo>
                    <a:pt x="178" y="32"/>
                    <a:pt x="131" y="0"/>
                    <a:pt x="81" y="9"/>
                  </a:cubicBezTo>
                  <a:cubicBezTo>
                    <a:pt x="32" y="18"/>
                    <a:pt x="0" y="65"/>
                    <a:pt x="9" y="115"/>
                  </a:cubicBezTo>
                  <a:cubicBezTo>
                    <a:pt x="18" y="164"/>
                    <a:pt x="65" y="196"/>
                    <a:pt x="114" y="187"/>
                  </a:cubicBezTo>
                  <a:cubicBezTo>
                    <a:pt x="164" y="178"/>
                    <a:pt x="196" y="131"/>
                    <a:pt x="187" y="82"/>
                  </a:cubicBezTo>
                  <a:close/>
                  <a:moveTo>
                    <a:pt x="116" y="141"/>
                  </a:moveTo>
                  <a:cubicBezTo>
                    <a:pt x="93" y="151"/>
                    <a:pt x="65" y="140"/>
                    <a:pt x="55" y="117"/>
                  </a:cubicBezTo>
                  <a:cubicBezTo>
                    <a:pt x="45" y="93"/>
                    <a:pt x="56" y="66"/>
                    <a:pt x="79" y="55"/>
                  </a:cubicBezTo>
                  <a:cubicBezTo>
                    <a:pt x="103" y="45"/>
                    <a:pt x="130" y="56"/>
                    <a:pt x="141" y="79"/>
                  </a:cubicBezTo>
                  <a:cubicBezTo>
                    <a:pt x="151" y="103"/>
                    <a:pt x="140" y="131"/>
                    <a:pt x="116" y="14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66" name="Freeform 126"/>
          <p:cNvSpPr>
            <a:spLocks noEditPoints="1"/>
          </p:cNvSpPr>
          <p:nvPr/>
        </p:nvSpPr>
        <p:spPr bwMode="auto">
          <a:xfrm>
            <a:off x="9971388" y="2124330"/>
            <a:ext cx="495452" cy="499651"/>
          </a:xfrm>
          <a:custGeom>
            <a:avLst/>
            <a:gdLst>
              <a:gd name="T0" fmla="*/ 51 w 251"/>
              <a:gd name="T1" fmla="*/ 61 h 251"/>
              <a:gd name="T2" fmla="*/ 51 w 251"/>
              <a:gd name="T3" fmla="*/ 76 h 251"/>
              <a:gd name="T4" fmla="*/ 32 w 251"/>
              <a:gd name="T5" fmla="*/ 95 h 251"/>
              <a:gd name="T6" fmla="*/ 2 w 251"/>
              <a:gd name="T7" fmla="*/ 101 h 251"/>
              <a:gd name="T8" fmla="*/ 6 w 251"/>
              <a:gd name="T9" fmla="*/ 128 h 251"/>
              <a:gd name="T10" fmla="*/ 38 w 251"/>
              <a:gd name="T11" fmla="*/ 143 h 251"/>
              <a:gd name="T12" fmla="*/ 38 w 251"/>
              <a:gd name="T13" fmla="*/ 169 h 251"/>
              <a:gd name="T14" fmla="*/ 21 w 251"/>
              <a:gd name="T15" fmla="*/ 194 h 251"/>
              <a:gd name="T16" fmla="*/ 42 w 251"/>
              <a:gd name="T17" fmla="*/ 211 h 251"/>
              <a:gd name="T18" fmla="*/ 76 w 251"/>
              <a:gd name="T19" fmla="*/ 198 h 251"/>
              <a:gd name="T20" fmla="*/ 93 w 251"/>
              <a:gd name="T21" fmla="*/ 217 h 251"/>
              <a:gd name="T22" fmla="*/ 99 w 251"/>
              <a:gd name="T23" fmla="*/ 249 h 251"/>
              <a:gd name="T24" fmla="*/ 127 w 251"/>
              <a:gd name="T25" fmla="*/ 246 h 251"/>
              <a:gd name="T26" fmla="*/ 142 w 251"/>
              <a:gd name="T27" fmla="*/ 211 h 251"/>
              <a:gd name="T28" fmla="*/ 154 w 251"/>
              <a:gd name="T29" fmla="*/ 209 h 251"/>
              <a:gd name="T30" fmla="*/ 167 w 251"/>
              <a:gd name="T31" fmla="*/ 213 h 251"/>
              <a:gd name="T32" fmla="*/ 194 w 251"/>
              <a:gd name="T33" fmla="*/ 230 h 251"/>
              <a:gd name="T34" fmla="*/ 211 w 251"/>
              <a:gd name="T35" fmla="*/ 209 h 251"/>
              <a:gd name="T36" fmla="*/ 197 w 251"/>
              <a:gd name="T37" fmla="*/ 175 h 251"/>
              <a:gd name="T38" fmla="*/ 203 w 251"/>
              <a:gd name="T39" fmla="*/ 164 h 251"/>
              <a:gd name="T40" fmla="*/ 216 w 251"/>
              <a:gd name="T41" fmla="*/ 156 h 251"/>
              <a:gd name="T42" fmla="*/ 247 w 251"/>
              <a:gd name="T43" fmla="*/ 150 h 251"/>
              <a:gd name="T44" fmla="*/ 243 w 251"/>
              <a:gd name="T45" fmla="*/ 124 h 251"/>
              <a:gd name="T46" fmla="*/ 211 w 251"/>
              <a:gd name="T47" fmla="*/ 108 h 251"/>
              <a:gd name="T48" fmla="*/ 209 w 251"/>
              <a:gd name="T49" fmla="*/ 97 h 251"/>
              <a:gd name="T50" fmla="*/ 213 w 251"/>
              <a:gd name="T51" fmla="*/ 82 h 251"/>
              <a:gd name="T52" fmla="*/ 230 w 251"/>
              <a:gd name="T53" fmla="*/ 57 h 251"/>
              <a:gd name="T54" fmla="*/ 207 w 251"/>
              <a:gd name="T55" fmla="*/ 40 h 251"/>
              <a:gd name="T56" fmla="*/ 173 w 251"/>
              <a:gd name="T57" fmla="*/ 51 h 251"/>
              <a:gd name="T58" fmla="*/ 163 w 251"/>
              <a:gd name="T59" fmla="*/ 48 h 251"/>
              <a:gd name="T60" fmla="*/ 156 w 251"/>
              <a:gd name="T61" fmla="*/ 34 h 251"/>
              <a:gd name="T62" fmla="*/ 150 w 251"/>
              <a:gd name="T63" fmla="*/ 2 h 251"/>
              <a:gd name="T64" fmla="*/ 123 w 251"/>
              <a:gd name="T65" fmla="*/ 6 h 251"/>
              <a:gd name="T66" fmla="*/ 108 w 251"/>
              <a:gd name="T67" fmla="*/ 40 h 251"/>
              <a:gd name="T68" fmla="*/ 97 w 251"/>
              <a:gd name="T69" fmla="*/ 42 h 251"/>
              <a:gd name="T70" fmla="*/ 82 w 251"/>
              <a:gd name="T71" fmla="*/ 38 h 251"/>
              <a:gd name="T72" fmla="*/ 55 w 251"/>
              <a:gd name="T73" fmla="*/ 21 h 251"/>
              <a:gd name="T74" fmla="*/ 40 w 251"/>
              <a:gd name="T75" fmla="*/ 42 h 251"/>
              <a:gd name="T76" fmla="*/ 152 w 251"/>
              <a:gd name="T77" fmla="*/ 162 h 251"/>
              <a:gd name="T78" fmla="*/ 97 w 251"/>
              <a:gd name="T79" fmla="*/ 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251">
                <a:moveTo>
                  <a:pt x="40" y="42"/>
                </a:moveTo>
                <a:cubicBezTo>
                  <a:pt x="51" y="61"/>
                  <a:pt x="51" y="61"/>
                  <a:pt x="51" y="61"/>
                </a:cubicBezTo>
                <a:cubicBezTo>
                  <a:pt x="55" y="69"/>
                  <a:pt x="55" y="72"/>
                  <a:pt x="51" y="76"/>
                </a:cubicBezTo>
                <a:cubicBezTo>
                  <a:pt x="51" y="76"/>
                  <a:pt x="51" y="76"/>
                  <a:pt x="51" y="76"/>
                </a:cubicBezTo>
                <a:cubicBezTo>
                  <a:pt x="49" y="80"/>
                  <a:pt x="47" y="84"/>
                  <a:pt x="45" y="88"/>
                </a:cubicBezTo>
                <a:cubicBezTo>
                  <a:pt x="44" y="91"/>
                  <a:pt x="40" y="95"/>
                  <a:pt x="32" y="95"/>
                </a:cubicBezTo>
                <a:cubicBezTo>
                  <a:pt x="9" y="93"/>
                  <a:pt x="9" y="93"/>
                  <a:pt x="9" y="93"/>
                </a:cubicBezTo>
                <a:cubicBezTo>
                  <a:pt x="6" y="93"/>
                  <a:pt x="2" y="97"/>
                  <a:pt x="2" y="101"/>
                </a:cubicBezTo>
                <a:cubicBezTo>
                  <a:pt x="0" y="118"/>
                  <a:pt x="0" y="118"/>
                  <a:pt x="0" y="118"/>
                </a:cubicBezTo>
                <a:cubicBezTo>
                  <a:pt x="0" y="122"/>
                  <a:pt x="2" y="126"/>
                  <a:pt x="6" y="128"/>
                </a:cubicBezTo>
                <a:cubicBezTo>
                  <a:pt x="28" y="131"/>
                  <a:pt x="28" y="131"/>
                  <a:pt x="28" y="131"/>
                </a:cubicBezTo>
                <a:cubicBezTo>
                  <a:pt x="34" y="133"/>
                  <a:pt x="38" y="137"/>
                  <a:pt x="38" y="143"/>
                </a:cubicBezTo>
                <a:cubicBezTo>
                  <a:pt x="40" y="147"/>
                  <a:pt x="40" y="150"/>
                  <a:pt x="42" y="156"/>
                </a:cubicBezTo>
                <a:cubicBezTo>
                  <a:pt x="44" y="160"/>
                  <a:pt x="44" y="164"/>
                  <a:pt x="38" y="169"/>
                </a:cubicBezTo>
                <a:cubicBezTo>
                  <a:pt x="21" y="185"/>
                  <a:pt x="21" y="185"/>
                  <a:pt x="21" y="185"/>
                </a:cubicBezTo>
                <a:cubicBezTo>
                  <a:pt x="19" y="187"/>
                  <a:pt x="19" y="192"/>
                  <a:pt x="21" y="194"/>
                </a:cubicBezTo>
                <a:cubicBezTo>
                  <a:pt x="32" y="209"/>
                  <a:pt x="32" y="209"/>
                  <a:pt x="32" y="209"/>
                </a:cubicBezTo>
                <a:cubicBezTo>
                  <a:pt x="34" y="211"/>
                  <a:pt x="38" y="213"/>
                  <a:pt x="42" y="211"/>
                </a:cubicBezTo>
                <a:cubicBezTo>
                  <a:pt x="61" y="200"/>
                  <a:pt x="61" y="200"/>
                  <a:pt x="61" y="200"/>
                </a:cubicBezTo>
                <a:cubicBezTo>
                  <a:pt x="68" y="194"/>
                  <a:pt x="72" y="196"/>
                  <a:pt x="76" y="198"/>
                </a:cubicBezTo>
                <a:cubicBezTo>
                  <a:pt x="80" y="202"/>
                  <a:pt x="83" y="204"/>
                  <a:pt x="85" y="206"/>
                </a:cubicBezTo>
                <a:cubicBezTo>
                  <a:pt x="91" y="206"/>
                  <a:pt x="93" y="209"/>
                  <a:pt x="93" y="217"/>
                </a:cubicBezTo>
                <a:cubicBezTo>
                  <a:pt x="93" y="240"/>
                  <a:pt x="93" y="240"/>
                  <a:pt x="93" y="240"/>
                </a:cubicBezTo>
                <a:cubicBezTo>
                  <a:pt x="93" y="246"/>
                  <a:pt x="97" y="248"/>
                  <a:pt x="99" y="249"/>
                </a:cubicBezTo>
                <a:cubicBezTo>
                  <a:pt x="118" y="251"/>
                  <a:pt x="118" y="251"/>
                  <a:pt x="118" y="251"/>
                </a:cubicBezTo>
                <a:cubicBezTo>
                  <a:pt x="121" y="251"/>
                  <a:pt x="125" y="249"/>
                  <a:pt x="127" y="246"/>
                </a:cubicBezTo>
                <a:cubicBezTo>
                  <a:pt x="131" y="223"/>
                  <a:pt x="131" y="223"/>
                  <a:pt x="131" y="223"/>
                </a:cubicBezTo>
                <a:cubicBezTo>
                  <a:pt x="133" y="215"/>
                  <a:pt x="137" y="213"/>
                  <a:pt x="142" y="211"/>
                </a:cubicBezTo>
                <a:cubicBezTo>
                  <a:pt x="142" y="211"/>
                  <a:pt x="142" y="211"/>
                  <a:pt x="142" y="211"/>
                </a:cubicBezTo>
                <a:cubicBezTo>
                  <a:pt x="146" y="211"/>
                  <a:pt x="150" y="209"/>
                  <a:pt x="154" y="209"/>
                </a:cubicBezTo>
                <a:cubicBezTo>
                  <a:pt x="154" y="209"/>
                  <a:pt x="154" y="209"/>
                  <a:pt x="154" y="209"/>
                </a:cubicBezTo>
                <a:cubicBezTo>
                  <a:pt x="158" y="208"/>
                  <a:pt x="161" y="208"/>
                  <a:pt x="167" y="213"/>
                </a:cubicBezTo>
                <a:cubicBezTo>
                  <a:pt x="184" y="228"/>
                  <a:pt x="184" y="228"/>
                  <a:pt x="184" y="228"/>
                </a:cubicBezTo>
                <a:cubicBezTo>
                  <a:pt x="186" y="232"/>
                  <a:pt x="192" y="232"/>
                  <a:pt x="194" y="230"/>
                </a:cubicBezTo>
                <a:cubicBezTo>
                  <a:pt x="209" y="219"/>
                  <a:pt x="209" y="219"/>
                  <a:pt x="209" y="219"/>
                </a:cubicBezTo>
                <a:cubicBezTo>
                  <a:pt x="211" y="217"/>
                  <a:pt x="213" y="213"/>
                  <a:pt x="211" y="209"/>
                </a:cubicBezTo>
                <a:cubicBezTo>
                  <a:pt x="197" y="190"/>
                  <a:pt x="197" y="190"/>
                  <a:pt x="197" y="190"/>
                </a:cubicBezTo>
                <a:cubicBezTo>
                  <a:pt x="194" y="183"/>
                  <a:pt x="196" y="179"/>
                  <a:pt x="197" y="175"/>
                </a:cubicBezTo>
                <a:cubicBezTo>
                  <a:pt x="197" y="173"/>
                  <a:pt x="197" y="173"/>
                  <a:pt x="197" y="173"/>
                </a:cubicBezTo>
                <a:cubicBezTo>
                  <a:pt x="199" y="171"/>
                  <a:pt x="201" y="168"/>
                  <a:pt x="203" y="164"/>
                </a:cubicBezTo>
                <a:cubicBezTo>
                  <a:pt x="203" y="164"/>
                  <a:pt x="203" y="164"/>
                  <a:pt x="203" y="164"/>
                </a:cubicBezTo>
                <a:cubicBezTo>
                  <a:pt x="205" y="160"/>
                  <a:pt x="209" y="156"/>
                  <a:pt x="216" y="156"/>
                </a:cubicBezTo>
                <a:cubicBezTo>
                  <a:pt x="239" y="158"/>
                  <a:pt x="239" y="158"/>
                  <a:pt x="239" y="158"/>
                </a:cubicBezTo>
                <a:cubicBezTo>
                  <a:pt x="243" y="158"/>
                  <a:pt x="247" y="154"/>
                  <a:pt x="247" y="150"/>
                </a:cubicBezTo>
                <a:cubicBezTo>
                  <a:pt x="251" y="133"/>
                  <a:pt x="251" y="133"/>
                  <a:pt x="251" y="133"/>
                </a:cubicBezTo>
                <a:cubicBezTo>
                  <a:pt x="251" y="129"/>
                  <a:pt x="249" y="126"/>
                  <a:pt x="243" y="124"/>
                </a:cubicBezTo>
                <a:cubicBezTo>
                  <a:pt x="222" y="120"/>
                  <a:pt x="222" y="120"/>
                  <a:pt x="222" y="120"/>
                </a:cubicBezTo>
                <a:cubicBezTo>
                  <a:pt x="215" y="116"/>
                  <a:pt x="213" y="112"/>
                  <a:pt x="211" y="108"/>
                </a:cubicBezTo>
                <a:cubicBezTo>
                  <a:pt x="211" y="108"/>
                  <a:pt x="211" y="108"/>
                  <a:pt x="211" y="108"/>
                </a:cubicBezTo>
                <a:cubicBezTo>
                  <a:pt x="211" y="105"/>
                  <a:pt x="209" y="101"/>
                  <a:pt x="209" y="97"/>
                </a:cubicBezTo>
                <a:cubicBezTo>
                  <a:pt x="209" y="97"/>
                  <a:pt x="209" y="97"/>
                  <a:pt x="209" y="97"/>
                </a:cubicBezTo>
                <a:cubicBezTo>
                  <a:pt x="207" y="93"/>
                  <a:pt x="207" y="88"/>
                  <a:pt x="213" y="82"/>
                </a:cubicBezTo>
                <a:cubicBezTo>
                  <a:pt x="228" y="67"/>
                  <a:pt x="228" y="67"/>
                  <a:pt x="228" y="67"/>
                </a:cubicBezTo>
                <a:cubicBezTo>
                  <a:pt x="232" y="65"/>
                  <a:pt x="232" y="59"/>
                  <a:pt x="230" y="57"/>
                </a:cubicBezTo>
                <a:cubicBezTo>
                  <a:pt x="218" y="42"/>
                  <a:pt x="218" y="42"/>
                  <a:pt x="218" y="42"/>
                </a:cubicBezTo>
                <a:cubicBezTo>
                  <a:pt x="216" y="40"/>
                  <a:pt x="213" y="38"/>
                  <a:pt x="207" y="40"/>
                </a:cubicBezTo>
                <a:cubicBezTo>
                  <a:pt x="190" y="51"/>
                  <a:pt x="190" y="51"/>
                  <a:pt x="190" y="51"/>
                </a:cubicBezTo>
                <a:cubicBezTo>
                  <a:pt x="182" y="57"/>
                  <a:pt x="177" y="55"/>
                  <a:pt x="173" y="51"/>
                </a:cubicBezTo>
                <a:cubicBezTo>
                  <a:pt x="173" y="51"/>
                  <a:pt x="173" y="51"/>
                  <a:pt x="173" y="51"/>
                </a:cubicBezTo>
                <a:cubicBezTo>
                  <a:pt x="171" y="49"/>
                  <a:pt x="167" y="48"/>
                  <a:pt x="163" y="48"/>
                </a:cubicBezTo>
                <a:cubicBezTo>
                  <a:pt x="163" y="46"/>
                  <a:pt x="163" y="46"/>
                  <a:pt x="163" y="46"/>
                </a:cubicBezTo>
                <a:cubicBezTo>
                  <a:pt x="159" y="44"/>
                  <a:pt x="156" y="42"/>
                  <a:pt x="156" y="34"/>
                </a:cubicBezTo>
                <a:cubicBezTo>
                  <a:pt x="156" y="11"/>
                  <a:pt x="156" y="11"/>
                  <a:pt x="156" y="11"/>
                </a:cubicBezTo>
                <a:cubicBezTo>
                  <a:pt x="156" y="6"/>
                  <a:pt x="152" y="2"/>
                  <a:pt x="150" y="2"/>
                </a:cubicBezTo>
                <a:cubicBezTo>
                  <a:pt x="131" y="0"/>
                  <a:pt x="131" y="0"/>
                  <a:pt x="131" y="0"/>
                </a:cubicBezTo>
                <a:cubicBezTo>
                  <a:pt x="129" y="0"/>
                  <a:pt x="125" y="2"/>
                  <a:pt x="123" y="6"/>
                </a:cubicBezTo>
                <a:cubicBezTo>
                  <a:pt x="118" y="29"/>
                  <a:pt x="118" y="29"/>
                  <a:pt x="118" y="29"/>
                </a:cubicBezTo>
                <a:cubicBezTo>
                  <a:pt x="116" y="36"/>
                  <a:pt x="112" y="38"/>
                  <a:pt x="108" y="40"/>
                </a:cubicBezTo>
                <a:cubicBezTo>
                  <a:pt x="108" y="40"/>
                  <a:pt x="108" y="40"/>
                  <a:pt x="108" y="40"/>
                </a:cubicBezTo>
                <a:cubicBezTo>
                  <a:pt x="104" y="40"/>
                  <a:pt x="101" y="42"/>
                  <a:pt x="97" y="42"/>
                </a:cubicBezTo>
                <a:cubicBezTo>
                  <a:pt x="97" y="42"/>
                  <a:pt x="97" y="42"/>
                  <a:pt x="97" y="42"/>
                </a:cubicBezTo>
                <a:cubicBezTo>
                  <a:pt x="91" y="44"/>
                  <a:pt x="87" y="44"/>
                  <a:pt x="82" y="38"/>
                </a:cubicBezTo>
                <a:cubicBezTo>
                  <a:pt x="66" y="23"/>
                  <a:pt x="66" y="23"/>
                  <a:pt x="66" y="23"/>
                </a:cubicBezTo>
                <a:cubicBezTo>
                  <a:pt x="63" y="19"/>
                  <a:pt x="59" y="19"/>
                  <a:pt x="55" y="21"/>
                </a:cubicBezTo>
                <a:cubicBezTo>
                  <a:pt x="42" y="32"/>
                  <a:pt x="42" y="32"/>
                  <a:pt x="42" y="32"/>
                </a:cubicBezTo>
                <a:cubicBezTo>
                  <a:pt x="40" y="34"/>
                  <a:pt x="38" y="38"/>
                  <a:pt x="40" y="42"/>
                </a:cubicBezTo>
                <a:close/>
                <a:moveTo>
                  <a:pt x="161" y="97"/>
                </a:moveTo>
                <a:cubicBezTo>
                  <a:pt x="177" y="118"/>
                  <a:pt x="173" y="147"/>
                  <a:pt x="152" y="162"/>
                </a:cubicBezTo>
                <a:cubicBezTo>
                  <a:pt x="133" y="177"/>
                  <a:pt x="104" y="173"/>
                  <a:pt x="89" y="154"/>
                </a:cubicBezTo>
                <a:cubicBezTo>
                  <a:pt x="72" y="133"/>
                  <a:pt x="76" y="105"/>
                  <a:pt x="97" y="89"/>
                </a:cubicBezTo>
                <a:cubicBezTo>
                  <a:pt x="118" y="74"/>
                  <a:pt x="146" y="78"/>
                  <a:pt x="161" y="97"/>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7" name="Freeform 127"/>
          <p:cNvSpPr>
            <a:spLocks noEditPoints="1"/>
          </p:cNvSpPr>
          <p:nvPr/>
        </p:nvSpPr>
        <p:spPr bwMode="auto">
          <a:xfrm>
            <a:off x="5996605" y="4904254"/>
            <a:ext cx="377887" cy="375788"/>
          </a:xfrm>
          <a:custGeom>
            <a:avLst/>
            <a:gdLst>
              <a:gd name="T0" fmla="*/ 188 w 191"/>
              <a:gd name="T1" fmla="*/ 97 h 190"/>
              <a:gd name="T2" fmla="*/ 172 w 191"/>
              <a:gd name="T3" fmla="*/ 85 h 190"/>
              <a:gd name="T4" fmla="*/ 183 w 191"/>
              <a:gd name="T5" fmla="*/ 68 h 190"/>
              <a:gd name="T6" fmla="*/ 169 w 191"/>
              <a:gd name="T7" fmla="*/ 60 h 190"/>
              <a:gd name="T8" fmla="*/ 163 w 191"/>
              <a:gd name="T9" fmla="*/ 48 h 190"/>
              <a:gd name="T10" fmla="*/ 163 w 191"/>
              <a:gd name="T11" fmla="*/ 32 h 190"/>
              <a:gd name="T12" fmla="*/ 143 w 191"/>
              <a:gd name="T13" fmla="*/ 34 h 190"/>
              <a:gd name="T14" fmla="*/ 139 w 191"/>
              <a:gd name="T15" fmla="*/ 14 h 190"/>
              <a:gd name="T16" fmla="*/ 122 w 191"/>
              <a:gd name="T17" fmla="*/ 18 h 190"/>
              <a:gd name="T18" fmla="*/ 111 w 191"/>
              <a:gd name="T19" fmla="*/ 15 h 190"/>
              <a:gd name="T20" fmla="*/ 98 w 191"/>
              <a:gd name="T21" fmla="*/ 4 h 190"/>
              <a:gd name="T22" fmla="*/ 87 w 191"/>
              <a:gd name="T23" fmla="*/ 19 h 190"/>
              <a:gd name="T24" fmla="*/ 69 w 191"/>
              <a:gd name="T25" fmla="*/ 7 h 190"/>
              <a:gd name="T26" fmla="*/ 59 w 191"/>
              <a:gd name="T27" fmla="*/ 21 h 190"/>
              <a:gd name="T28" fmla="*/ 50 w 191"/>
              <a:gd name="T29" fmla="*/ 28 h 190"/>
              <a:gd name="T30" fmla="*/ 32 w 191"/>
              <a:gd name="T31" fmla="*/ 29 h 190"/>
              <a:gd name="T32" fmla="*/ 35 w 191"/>
              <a:gd name="T33" fmla="*/ 47 h 190"/>
              <a:gd name="T34" fmla="*/ 14 w 191"/>
              <a:gd name="T35" fmla="*/ 52 h 190"/>
              <a:gd name="T36" fmla="*/ 18 w 191"/>
              <a:gd name="T37" fmla="*/ 68 h 190"/>
              <a:gd name="T38" fmla="*/ 15 w 191"/>
              <a:gd name="T39" fmla="*/ 81 h 190"/>
              <a:gd name="T40" fmla="*/ 3 w 191"/>
              <a:gd name="T41" fmla="*/ 92 h 190"/>
              <a:gd name="T42" fmla="*/ 19 w 191"/>
              <a:gd name="T43" fmla="*/ 105 h 190"/>
              <a:gd name="T44" fmla="*/ 7 w 191"/>
              <a:gd name="T45" fmla="*/ 122 h 190"/>
              <a:gd name="T46" fmla="*/ 22 w 191"/>
              <a:gd name="T47" fmla="*/ 130 h 190"/>
              <a:gd name="T48" fmla="*/ 28 w 191"/>
              <a:gd name="T49" fmla="*/ 141 h 190"/>
              <a:gd name="T50" fmla="*/ 28 w 191"/>
              <a:gd name="T51" fmla="*/ 158 h 190"/>
              <a:gd name="T52" fmla="*/ 48 w 191"/>
              <a:gd name="T53" fmla="*/ 156 h 190"/>
              <a:gd name="T54" fmla="*/ 52 w 191"/>
              <a:gd name="T55" fmla="*/ 176 h 190"/>
              <a:gd name="T56" fmla="*/ 69 w 191"/>
              <a:gd name="T57" fmla="*/ 173 h 190"/>
              <a:gd name="T58" fmla="*/ 81 w 191"/>
              <a:gd name="T59" fmla="*/ 175 h 190"/>
              <a:gd name="T60" fmla="*/ 94 w 191"/>
              <a:gd name="T61" fmla="*/ 186 h 190"/>
              <a:gd name="T62" fmla="*/ 105 w 191"/>
              <a:gd name="T63" fmla="*/ 172 h 190"/>
              <a:gd name="T64" fmla="*/ 122 w 191"/>
              <a:gd name="T65" fmla="*/ 183 h 190"/>
              <a:gd name="T66" fmla="*/ 132 w 191"/>
              <a:gd name="T67" fmla="*/ 169 h 190"/>
              <a:gd name="T68" fmla="*/ 142 w 191"/>
              <a:gd name="T69" fmla="*/ 163 h 190"/>
              <a:gd name="T70" fmla="*/ 159 w 191"/>
              <a:gd name="T71" fmla="*/ 161 h 190"/>
              <a:gd name="T72" fmla="*/ 156 w 191"/>
              <a:gd name="T73" fmla="*/ 143 h 190"/>
              <a:gd name="T74" fmla="*/ 177 w 191"/>
              <a:gd name="T75" fmla="*/ 137 h 190"/>
              <a:gd name="T76" fmla="*/ 173 w 191"/>
              <a:gd name="T77" fmla="*/ 122 h 190"/>
              <a:gd name="T78" fmla="*/ 177 w 191"/>
              <a:gd name="T79" fmla="*/ 110 h 190"/>
              <a:gd name="T80" fmla="*/ 188 w 191"/>
              <a:gd name="T81" fmla="*/ 104 h 190"/>
              <a:gd name="T82" fmla="*/ 101 w 191"/>
              <a:gd name="T83" fmla="*/ 110 h 190"/>
              <a:gd name="T84" fmla="*/ 90 w 191"/>
              <a:gd name="T85"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0">
                <a:moveTo>
                  <a:pt x="188" y="104"/>
                </a:moveTo>
                <a:cubicBezTo>
                  <a:pt x="190" y="102"/>
                  <a:pt x="191" y="99"/>
                  <a:pt x="188" y="97"/>
                </a:cubicBezTo>
                <a:cubicBezTo>
                  <a:pt x="177" y="91"/>
                  <a:pt x="177" y="91"/>
                  <a:pt x="177" y="91"/>
                </a:cubicBezTo>
                <a:cubicBezTo>
                  <a:pt x="174" y="89"/>
                  <a:pt x="173" y="86"/>
                  <a:pt x="172" y="85"/>
                </a:cubicBezTo>
                <a:cubicBezTo>
                  <a:pt x="172" y="85"/>
                  <a:pt x="174" y="81"/>
                  <a:pt x="177" y="77"/>
                </a:cubicBezTo>
                <a:cubicBezTo>
                  <a:pt x="183" y="68"/>
                  <a:pt x="183" y="68"/>
                  <a:pt x="183" y="68"/>
                </a:cubicBezTo>
                <a:cubicBezTo>
                  <a:pt x="185" y="65"/>
                  <a:pt x="185" y="62"/>
                  <a:pt x="182" y="61"/>
                </a:cubicBezTo>
                <a:cubicBezTo>
                  <a:pt x="169" y="60"/>
                  <a:pt x="169" y="60"/>
                  <a:pt x="169" y="60"/>
                </a:cubicBezTo>
                <a:cubicBezTo>
                  <a:pt x="166" y="59"/>
                  <a:pt x="163" y="58"/>
                  <a:pt x="163" y="56"/>
                </a:cubicBezTo>
                <a:cubicBezTo>
                  <a:pt x="162" y="57"/>
                  <a:pt x="162" y="51"/>
                  <a:pt x="163" y="48"/>
                </a:cubicBezTo>
                <a:cubicBezTo>
                  <a:pt x="167" y="37"/>
                  <a:pt x="167" y="37"/>
                  <a:pt x="167" y="37"/>
                </a:cubicBezTo>
                <a:cubicBezTo>
                  <a:pt x="168" y="34"/>
                  <a:pt x="166" y="31"/>
                  <a:pt x="163" y="32"/>
                </a:cubicBezTo>
                <a:cubicBezTo>
                  <a:pt x="150" y="34"/>
                  <a:pt x="150" y="34"/>
                  <a:pt x="150" y="34"/>
                </a:cubicBezTo>
                <a:cubicBezTo>
                  <a:pt x="147" y="35"/>
                  <a:pt x="143" y="35"/>
                  <a:pt x="143" y="34"/>
                </a:cubicBezTo>
                <a:cubicBezTo>
                  <a:pt x="143" y="34"/>
                  <a:pt x="141" y="30"/>
                  <a:pt x="140" y="26"/>
                </a:cubicBezTo>
                <a:cubicBezTo>
                  <a:pt x="139" y="14"/>
                  <a:pt x="139" y="14"/>
                  <a:pt x="139" y="14"/>
                </a:cubicBezTo>
                <a:cubicBezTo>
                  <a:pt x="139" y="10"/>
                  <a:pt x="136" y="9"/>
                  <a:pt x="133" y="11"/>
                </a:cubicBezTo>
                <a:cubicBezTo>
                  <a:pt x="122" y="18"/>
                  <a:pt x="122" y="18"/>
                  <a:pt x="122" y="18"/>
                </a:cubicBezTo>
                <a:cubicBezTo>
                  <a:pt x="120" y="20"/>
                  <a:pt x="117" y="21"/>
                  <a:pt x="116" y="21"/>
                </a:cubicBezTo>
                <a:cubicBezTo>
                  <a:pt x="116" y="21"/>
                  <a:pt x="112" y="17"/>
                  <a:pt x="111" y="15"/>
                </a:cubicBezTo>
                <a:cubicBezTo>
                  <a:pt x="105" y="4"/>
                  <a:pt x="105" y="4"/>
                  <a:pt x="105" y="4"/>
                </a:cubicBezTo>
                <a:cubicBezTo>
                  <a:pt x="103" y="1"/>
                  <a:pt x="100" y="0"/>
                  <a:pt x="98" y="4"/>
                </a:cubicBezTo>
                <a:cubicBezTo>
                  <a:pt x="91" y="13"/>
                  <a:pt x="91" y="13"/>
                  <a:pt x="91" y="13"/>
                </a:cubicBezTo>
                <a:cubicBezTo>
                  <a:pt x="89" y="16"/>
                  <a:pt x="87" y="19"/>
                  <a:pt x="87" y="19"/>
                </a:cubicBezTo>
                <a:cubicBezTo>
                  <a:pt x="85" y="19"/>
                  <a:pt x="81" y="17"/>
                  <a:pt x="78" y="15"/>
                </a:cubicBezTo>
                <a:cubicBezTo>
                  <a:pt x="69" y="7"/>
                  <a:pt x="69" y="7"/>
                  <a:pt x="69" y="7"/>
                </a:cubicBezTo>
                <a:cubicBezTo>
                  <a:pt x="66" y="5"/>
                  <a:pt x="64" y="5"/>
                  <a:pt x="63" y="10"/>
                </a:cubicBezTo>
                <a:cubicBezTo>
                  <a:pt x="59" y="21"/>
                  <a:pt x="59" y="21"/>
                  <a:pt x="59" y="21"/>
                </a:cubicBezTo>
                <a:cubicBezTo>
                  <a:pt x="59" y="25"/>
                  <a:pt x="58" y="28"/>
                  <a:pt x="58" y="28"/>
                </a:cubicBezTo>
                <a:cubicBezTo>
                  <a:pt x="57" y="28"/>
                  <a:pt x="53" y="29"/>
                  <a:pt x="50" y="28"/>
                </a:cubicBezTo>
                <a:cubicBezTo>
                  <a:pt x="37" y="24"/>
                  <a:pt x="37" y="24"/>
                  <a:pt x="37" y="24"/>
                </a:cubicBezTo>
                <a:cubicBezTo>
                  <a:pt x="34" y="23"/>
                  <a:pt x="31" y="25"/>
                  <a:pt x="32" y="29"/>
                </a:cubicBezTo>
                <a:cubicBezTo>
                  <a:pt x="34" y="41"/>
                  <a:pt x="34" y="41"/>
                  <a:pt x="34" y="41"/>
                </a:cubicBezTo>
                <a:cubicBezTo>
                  <a:pt x="35" y="45"/>
                  <a:pt x="35" y="47"/>
                  <a:pt x="35" y="47"/>
                </a:cubicBezTo>
                <a:cubicBezTo>
                  <a:pt x="34" y="49"/>
                  <a:pt x="30" y="51"/>
                  <a:pt x="26" y="50"/>
                </a:cubicBezTo>
                <a:cubicBezTo>
                  <a:pt x="14" y="52"/>
                  <a:pt x="14" y="52"/>
                  <a:pt x="14" y="52"/>
                </a:cubicBezTo>
                <a:cubicBezTo>
                  <a:pt x="11" y="53"/>
                  <a:pt x="9" y="55"/>
                  <a:pt x="11" y="58"/>
                </a:cubicBezTo>
                <a:cubicBezTo>
                  <a:pt x="18" y="68"/>
                  <a:pt x="18" y="68"/>
                  <a:pt x="18" y="68"/>
                </a:cubicBezTo>
                <a:cubicBezTo>
                  <a:pt x="20" y="72"/>
                  <a:pt x="22" y="74"/>
                  <a:pt x="21" y="74"/>
                </a:cubicBezTo>
                <a:cubicBezTo>
                  <a:pt x="21" y="76"/>
                  <a:pt x="19" y="79"/>
                  <a:pt x="15" y="81"/>
                </a:cubicBezTo>
                <a:cubicBezTo>
                  <a:pt x="3" y="86"/>
                  <a:pt x="3" y="86"/>
                  <a:pt x="3" y="86"/>
                </a:cubicBezTo>
                <a:cubicBezTo>
                  <a:pt x="1" y="87"/>
                  <a:pt x="0" y="90"/>
                  <a:pt x="3" y="92"/>
                </a:cubicBezTo>
                <a:cubicBezTo>
                  <a:pt x="14" y="100"/>
                  <a:pt x="14" y="100"/>
                  <a:pt x="14" y="100"/>
                </a:cubicBezTo>
                <a:cubicBezTo>
                  <a:pt x="17" y="101"/>
                  <a:pt x="19" y="103"/>
                  <a:pt x="19" y="105"/>
                </a:cubicBezTo>
                <a:cubicBezTo>
                  <a:pt x="19" y="106"/>
                  <a:pt x="17" y="109"/>
                  <a:pt x="15" y="112"/>
                </a:cubicBezTo>
                <a:cubicBezTo>
                  <a:pt x="7" y="122"/>
                  <a:pt x="7" y="122"/>
                  <a:pt x="7" y="122"/>
                </a:cubicBezTo>
                <a:cubicBezTo>
                  <a:pt x="6" y="125"/>
                  <a:pt x="6" y="127"/>
                  <a:pt x="9" y="128"/>
                </a:cubicBezTo>
                <a:cubicBezTo>
                  <a:pt x="22" y="130"/>
                  <a:pt x="22" y="130"/>
                  <a:pt x="22" y="130"/>
                </a:cubicBezTo>
                <a:cubicBezTo>
                  <a:pt x="25" y="131"/>
                  <a:pt x="28" y="133"/>
                  <a:pt x="28" y="133"/>
                </a:cubicBezTo>
                <a:cubicBezTo>
                  <a:pt x="30" y="134"/>
                  <a:pt x="29" y="139"/>
                  <a:pt x="28" y="141"/>
                </a:cubicBezTo>
                <a:cubicBezTo>
                  <a:pt x="25" y="153"/>
                  <a:pt x="25" y="153"/>
                  <a:pt x="25" y="153"/>
                </a:cubicBezTo>
                <a:cubicBezTo>
                  <a:pt x="24" y="156"/>
                  <a:pt x="25" y="158"/>
                  <a:pt x="28" y="158"/>
                </a:cubicBezTo>
                <a:cubicBezTo>
                  <a:pt x="40" y="156"/>
                  <a:pt x="40" y="156"/>
                  <a:pt x="40" y="156"/>
                </a:cubicBezTo>
                <a:cubicBezTo>
                  <a:pt x="44" y="155"/>
                  <a:pt x="47" y="156"/>
                  <a:pt x="48" y="156"/>
                </a:cubicBezTo>
                <a:cubicBezTo>
                  <a:pt x="48" y="156"/>
                  <a:pt x="51" y="161"/>
                  <a:pt x="51" y="163"/>
                </a:cubicBezTo>
                <a:cubicBezTo>
                  <a:pt x="52" y="176"/>
                  <a:pt x="52" y="176"/>
                  <a:pt x="52" y="176"/>
                </a:cubicBezTo>
                <a:cubicBezTo>
                  <a:pt x="53" y="180"/>
                  <a:pt x="55" y="181"/>
                  <a:pt x="58" y="179"/>
                </a:cubicBezTo>
                <a:cubicBezTo>
                  <a:pt x="69" y="173"/>
                  <a:pt x="69" y="173"/>
                  <a:pt x="69" y="173"/>
                </a:cubicBezTo>
                <a:cubicBezTo>
                  <a:pt x="72" y="171"/>
                  <a:pt x="74" y="169"/>
                  <a:pt x="75" y="169"/>
                </a:cubicBezTo>
                <a:cubicBezTo>
                  <a:pt x="75" y="169"/>
                  <a:pt x="79" y="172"/>
                  <a:pt x="81" y="175"/>
                </a:cubicBezTo>
                <a:cubicBezTo>
                  <a:pt x="87" y="186"/>
                  <a:pt x="87" y="186"/>
                  <a:pt x="87" y="186"/>
                </a:cubicBezTo>
                <a:cubicBezTo>
                  <a:pt x="89" y="190"/>
                  <a:pt x="91" y="189"/>
                  <a:pt x="94" y="186"/>
                </a:cubicBezTo>
                <a:cubicBezTo>
                  <a:pt x="100" y="177"/>
                  <a:pt x="100" y="177"/>
                  <a:pt x="100" y="177"/>
                </a:cubicBezTo>
                <a:cubicBezTo>
                  <a:pt x="102" y="174"/>
                  <a:pt x="105" y="172"/>
                  <a:pt x="105" y="172"/>
                </a:cubicBezTo>
                <a:cubicBezTo>
                  <a:pt x="106" y="172"/>
                  <a:pt x="110" y="172"/>
                  <a:pt x="112" y="175"/>
                </a:cubicBezTo>
                <a:cubicBezTo>
                  <a:pt x="122" y="183"/>
                  <a:pt x="122" y="183"/>
                  <a:pt x="122" y="183"/>
                </a:cubicBezTo>
                <a:cubicBezTo>
                  <a:pt x="125" y="185"/>
                  <a:pt x="128" y="184"/>
                  <a:pt x="128" y="180"/>
                </a:cubicBezTo>
                <a:cubicBezTo>
                  <a:pt x="132" y="169"/>
                  <a:pt x="132" y="169"/>
                  <a:pt x="132" y="169"/>
                </a:cubicBezTo>
                <a:cubicBezTo>
                  <a:pt x="132" y="164"/>
                  <a:pt x="133" y="162"/>
                  <a:pt x="133" y="162"/>
                </a:cubicBezTo>
                <a:cubicBezTo>
                  <a:pt x="135" y="161"/>
                  <a:pt x="139" y="162"/>
                  <a:pt x="142" y="163"/>
                </a:cubicBezTo>
                <a:cubicBezTo>
                  <a:pt x="155" y="166"/>
                  <a:pt x="155" y="166"/>
                  <a:pt x="155" y="166"/>
                </a:cubicBezTo>
                <a:cubicBezTo>
                  <a:pt x="158" y="167"/>
                  <a:pt x="160" y="165"/>
                  <a:pt x="159" y="161"/>
                </a:cubicBezTo>
                <a:cubicBezTo>
                  <a:pt x="157" y="149"/>
                  <a:pt x="157" y="149"/>
                  <a:pt x="157" y="149"/>
                </a:cubicBezTo>
                <a:cubicBezTo>
                  <a:pt x="157" y="147"/>
                  <a:pt x="156" y="143"/>
                  <a:pt x="156" y="143"/>
                </a:cubicBezTo>
                <a:cubicBezTo>
                  <a:pt x="157" y="141"/>
                  <a:pt x="161" y="139"/>
                  <a:pt x="165" y="140"/>
                </a:cubicBezTo>
                <a:cubicBezTo>
                  <a:pt x="177" y="137"/>
                  <a:pt x="177" y="137"/>
                  <a:pt x="177" y="137"/>
                </a:cubicBezTo>
                <a:cubicBezTo>
                  <a:pt x="180" y="138"/>
                  <a:pt x="182" y="135"/>
                  <a:pt x="180" y="131"/>
                </a:cubicBezTo>
                <a:cubicBezTo>
                  <a:pt x="173" y="122"/>
                  <a:pt x="173" y="122"/>
                  <a:pt x="173" y="122"/>
                </a:cubicBezTo>
                <a:cubicBezTo>
                  <a:pt x="171" y="119"/>
                  <a:pt x="169" y="116"/>
                  <a:pt x="171" y="115"/>
                </a:cubicBezTo>
                <a:cubicBezTo>
                  <a:pt x="170" y="114"/>
                  <a:pt x="173" y="111"/>
                  <a:pt x="177" y="110"/>
                </a:cubicBezTo>
                <a:cubicBezTo>
                  <a:pt x="188" y="104"/>
                  <a:pt x="188" y="104"/>
                  <a:pt x="188" y="104"/>
                </a:cubicBezTo>
                <a:cubicBezTo>
                  <a:pt x="188" y="104"/>
                  <a:pt x="188" y="104"/>
                  <a:pt x="188" y="104"/>
                </a:cubicBezTo>
                <a:close/>
                <a:moveTo>
                  <a:pt x="111" y="90"/>
                </a:moveTo>
                <a:cubicBezTo>
                  <a:pt x="114" y="98"/>
                  <a:pt x="109" y="107"/>
                  <a:pt x="101" y="110"/>
                </a:cubicBezTo>
                <a:cubicBezTo>
                  <a:pt x="92" y="114"/>
                  <a:pt x="83" y="109"/>
                  <a:pt x="80" y="101"/>
                </a:cubicBezTo>
                <a:cubicBezTo>
                  <a:pt x="77" y="92"/>
                  <a:pt x="81" y="83"/>
                  <a:pt x="90" y="80"/>
                </a:cubicBezTo>
                <a:cubicBezTo>
                  <a:pt x="99" y="77"/>
                  <a:pt x="108" y="81"/>
                  <a:pt x="111" y="9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8" name="Freeform 128"/>
          <p:cNvSpPr>
            <a:spLocks noEditPoints="1"/>
          </p:cNvSpPr>
          <p:nvPr/>
        </p:nvSpPr>
        <p:spPr bwMode="auto">
          <a:xfrm>
            <a:off x="5337402" y="4526367"/>
            <a:ext cx="650805" cy="665501"/>
          </a:xfrm>
          <a:custGeom>
            <a:avLst/>
            <a:gdLst>
              <a:gd name="T0" fmla="*/ 288 w 329"/>
              <a:gd name="T1" fmla="*/ 112 h 335"/>
              <a:gd name="T2" fmla="*/ 300 w 329"/>
              <a:gd name="T3" fmla="*/ 73 h 335"/>
              <a:gd name="T4" fmla="*/ 256 w 329"/>
              <a:gd name="T5" fmla="*/ 67 h 335"/>
              <a:gd name="T6" fmla="*/ 251 w 329"/>
              <a:gd name="T7" fmla="*/ 26 h 335"/>
              <a:gd name="T8" fmla="*/ 212 w 329"/>
              <a:gd name="T9" fmla="*/ 39 h 335"/>
              <a:gd name="T10" fmla="*/ 192 w 329"/>
              <a:gd name="T11" fmla="*/ 3 h 335"/>
              <a:gd name="T12" fmla="*/ 159 w 329"/>
              <a:gd name="T13" fmla="*/ 30 h 335"/>
              <a:gd name="T14" fmla="*/ 127 w 329"/>
              <a:gd name="T15" fmla="*/ 4 h 335"/>
              <a:gd name="T16" fmla="*/ 107 w 329"/>
              <a:gd name="T17" fmla="*/ 42 h 335"/>
              <a:gd name="T18" fmla="*/ 69 w 329"/>
              <a:gd name="T19" fmla="*/ 31 h 335"/>
              <a:gd name="T20" fmla="*/ 64 w 329"/>
              <a:gd name="T21" fmla="*/ 74 h 335"/>
              <a:gd name="T22" fmla="*/ 24 w 329"/>
              <a:gd name="T23" fmla="*/ 78 h 335"/>
              <a:gd name="T24" fmla="*/ 36 w 329"/>
              <a:gd name="T25" fmla="*/ 118 h 335"/>
              <a:gd name="T26" fmla="*/ 2 w 329"/>
              <a:gd name="T27" fmla="*/ 138 h 335"/>
              <a:gd name="T28" fmla="*/ 28 w 329"/>
              <a:gd name="T29" fmla="*/ 172 h 335"/>
              <a:gd name="T30" fmla="*/ 3 w 329"/>
              <a:gd name="T31" fmla="*/ 205 h 335"/>
              <a:gd name="T32" fmla="*/ 41 w 329"/>
              <a:gd name="T33" fmla="*/ 224 h 335"/>
              <a:gd name="T34" fmla="*/ 28 w 329"/>
              <a:gd name="T35" fmla="*/ 264 h 335"/>
              <a:gd name="T36" fmla="*/ 72 w 329"/>
              <a:gd name="T37" fmla="*/ 269 h 335"/>
              <a:gd name="T38" fmla="*/ 76 w 329"/>
              <a:gd name="T39" fmla="*/ 309 h 335"/>
              <a:gd name="T40" fmla="*/ 116 w 329"/>
              <a:gd name="T41" fmla="*/ 297 h 335"/>
              <a:gd name="T42" fmla="*/ 135 w 329"/>
              <a:gd name="T43" fmla="*/ 334 h 335"/>
              <a:gd name="T44" fmla="*/ 170 w 329"/>
              <a:gd name="T45" fmla="*/ 306 h 335"/>
              <a:gd name="T46" fmla="*/ 201 w 329"/>
              <a:gd name="T47" fmla="*/ 331 h 335"/>
              <a:gd name="T48" fmla="*/ 221 w 329"/>
              <a:gd name="T49" fmla="*/ 294 h 335"/>
              <a:gd name="T50" fmla="*/ 259 w 329"/>
              <a:gd name="T51" fmla="*/ 306 h 335"/>
              <a:gd name="T52" fmla="*/ 263 w 329"/>
              <a:gd name="T53" fmla="*/ 263 h 335"/>
              <a:gd name="T54" fmla="*/ 304 w 329"/>
              <a:gd name="T55" fmla="*/ 258 h 335"/>
              <a:gd name="T56" fmla="*/ 291 w 329"/>
              <a:gd name="T57" fmla="*/ 217 h 335"/>
              <a:gd name="T58" fmla="*/ 327 w 329"/>
              <a:gd name="T59" fmla="*/ 198 h 335"/>
              <a:gd name="T60" fmla="*/ 300 w 329"/>
              <a:gd name="T61" fmla="*/ 164 h 335"/>
              <a:gd name="T62" fmla="*/ 325 w 329"/>
              <a:gd name="T63" fmla="*/ 131 h 335"/>
              <a:gd name="T64" fmla="*/ 257 w 329"/>
              <a:gd name="T65" fmla="*/ 184 h 335"/>
              <a:gd name="T66" fmla="*/ 246 w 329"/>
              <a:gd name="T67" fmla="*/ 122 h 335"/>
              <a:gd name="T68" fmla="*/ 269 w 329"/>
              <a:gd name="T69" fmla="*/ 177 h 335"/>
              <a:gd name="T70" fmla="*/ 196 w 329"/>
              <a:gd name="T71" fmla="*/ 132 h 335"/>
              <a:gd name="T72" fmla="*/ 200 w 329"/>
              <a:gd name="T73" fmla="*/ 68 h 335"/>
              <a:gd name="T74" fmla="*/ 120 w 329"/>
              <a:gd name="T75" fmla="*/ 69 h 335"/>
              <a:gd name="T76" fmla="*/ 180 w 329"/>
              <a:gd name="T77" fmla="*/ 72 h 335"/>
              <a:gd name="T78" fmla="*/ 117 w 329"/>
              <a:gd name="T79" fmla="*/ 83 h 335"/>
              <a:gd name="T80" fmla="*/ 168 w 329"/>
              <a:gd name="T81" fmla="*/ 194 h 335"/>
              <a:gd name="T82" fmla="*/ 189 w 329"/>
              <a:gd name="T83" fmla="*/ 164 h 335"/>
              <a:gd name="T84" fmla="*/ 127 w 329"/>
              <a:gd name="T85" fmla="*/ 133 h 335"/>
              <a:gd name="T86" fmla="*/ 64 w 329"/>
              <a:gd name="T87" fmla="*/ 129 h 335"/>
              <a:gd name="T88" fmla="*/ 67 w 329"/>
              <a:gd name="T89" fmla="*/ 211 h 335"/>
              <a:gd name="T90" fmla="*/ 70 w 329"/>
              <a:gd name="T91" fmla="*/ 151 h 335"/>
              <a:gd name="T92" fmla="*/ 80 w 329"/>
              <a:gd name="T93" fmla="*/ 213 h 335"/>
              <a:gd name="T94" fmla="*/ 86 w 329"/>
              <a:gd name="T95" fmla="*/ 223 h 335"/>
              <a:gd name="T96" fmla="*/ 137 w 329"/>
              <a:gd name="T97" fmla="*/ 260 h 335"/>
              <a:gd name="T98" fmla="*/ 82 w 329"/>
              <a:gd name="T99" fmla="*/ 236 h 335"/>
              <a:gd name="T100" fmla="*/ 154 w 329"/>
              <a:gd name="T101" fmla="*/ 274 h 335"/>
              <a:gd name="T102" fmla="*/ 177 w 329"/>
              <a:gd name="T103" fmla="*/ 215 h 335"/>
              <a:gd name="T104" fmla="*/ 231 w 329"/>
              <a:gd name="T105" fmla="*/ 250 h 335"/>
              <a:gd name="T106" fmla="*/ 206 w 329"/>
              <a:gd name="T107" fmla="*/ 192 h 335"/>
              <a:gd name="T108" fmla="*/ 250 w 329"/>
              <a:gd name="T109" fmla="*/ 23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9" h="335">
                <a:moveTo>
                  <a:pt x="318" y="126"/>
                </a:moveTo>
                <a:cubicBezTo>
                  <a:pt x="294" y="126"/>
                  <a:pt x="294" y="126"/>
                  <a:pt x="294" y="126"/>
                </a:cubicBezTo>
                <a:cubicBezTo>
                  <a:pt x="292" y="122"/>
                  <a:pt x="290" y="117"/>
                  <a:pt x="288" y="112"/>
                </a:cubicBezTo>
                <a:cubicBezTo>
                  <a:pt x="306" y="95"/>
                  <a:pt x="306" y="95"/>
                  <a:pt x="306" y="95"/>
                </a:cubicBezTo>
                <a:cubicBezTo>
                  <a:pt x="310" y="93"/>
                  <a:pt x="310" y="89"/>
                  <a:pt x="309" y="87"/>
                </a:cubicBezTo>
                <a:cubicBezTo>
                  <a:pt x="300" y="73"/>
                  <a:pt x="300" y="73"/>
                  <a:pt x="300" y="73"/>
                </a:cubicBezTo>
                <a:cubicBezTo>
                  <a:pt x="298" y="69"/>
                  <a:pt x="294" y="69"/>
                  <a:pt x="291" y="70"/>
                </a:cubicBezTo>
                <a:cubicBezTo>
                  <a:pt x="268" y="79"/>
                  <a:pt x="268" y="79"/>
                  <a:pt x="268" y="79"/>
                </a:cubicBezTo>
                <a:cubicBezTo>
                  <a:pt x="265" y="75"/>
                  <a:pt x="261" y="72"/>
                  <a:pt x="256" y="67"/>
                </a:cubicBezTo>
                <a:cubicBezTo>
                  <a:pt x="267" y="45"/>
                  <a:pt x="267" y="45"/>
                  <a:pt x="267" y="45"/>
                </a:cubicBezTo>
                <a:cubicBezTo>
                  <a:pt x="269" y="42"/>
                  <a:pt x="269" y="38"/>
                  <a:pt x="266" y="36"/>
                </a:cubicBezTo>
                <a:cubicBezTo>
                  <a:pt x="251" y="26"/>
                  <a:pt x="251" y="26"/>
                  <a:pt x="251" y="26"/>
                </a:cubicBezTo>
                <a:cubicBezTo>
                  <a:pt x="250" y="25"/>
                  <a:pt x="246" y="25"/>
                  <a:pt x="244" y="27"/>
                </a:cubicBezTo>
                <a:cubicBezTo>
                  <a:pt x="226" y="46"/>
                  <a:pt x="226" y="46"/>
                  <a:pt x="226" y="46"/>
                </a:cubicBezTo>
                <a:cubicBezTo>
                  <a:pt x="221" y="43"/>
                  <a:pt x="217" y="41"/>
                  <a:pt x="212" y="39"/>
                </a:cubicBezTo>
                <a:cubicBezTo>
                  <a:pt x="214" y="13"/>
                  <a:pt x="214" y="13"/>
                  <a:pt x="214" y="13"/>
                </a:cubicBezTo>
                <a:cubicBezTo>
                  <a:pt x="213" y="11"/>
                  <a:pt x="211" y="7"/>
                  <a:pt x="209" y="6"/>
                </a:cubicBezTo>
                <a:cubicBezTo>
                  <a:pt x="192" y="3"/>
                  <a:pt x="192" y="3"/>
                  <a:pt x="192" y="3"/>
                </a:cubicBezTo>
                <a:cubicBezTo>
                  <a:pt x="189" y="2"/>
                  <a:pt x="186" y="4"/>
                  <a:pt x="185" y="7"/>
                </a:cubicBezTo>
                <a:cubicBezTo>
                  <a:pt x="176" y="31"/>
                  <a:pt x="176" y="31"/>
                  <a:pt x="176" y="31"/>
                </a:cubicBezTo>
                <a:cubicBezTo>
                  <a:pt x="170" y="30"/>
                  <a:pt x="165" y="29"/>
                  <a:pt x="159" y="30"/>
                </a:cubicBezTo>
                <a:cubicBezTo>
                  <a:pt x="151" y="6"/>
                  <a:pt x="151" y="6"/>
                  <a:pt x="151" y="6"/>
                </a:cubicBezTo>
                <a:cubicBezTo>
                  <a:pt x="150" y="2"/>
                  <a:pt x="147" y="0"/>
                  <a:pt x="143" y="1"/>
                </a:cubicBezTo>
                <a:cubicBezTo>
                  <a:pt x="127" y="4"/>
                  <a:pt x="127" y="4"/>
                  <a:pt x="127" y="4"/>
                </a:cubicBezTo>
                <a:cubicBezTo>
                  <a:pt x="124" y="4"/>
                  <a:pt x="122" y="7"/>
                  <a:pt x="122" y="11"/>
                </a:cubicBezTo>
                <a:cubicBezTo>
                  <a:pt x="123" y="37"/>
                  <a:pt x="123" y="37"/>
                  <a:pt x="123" y="37"/>
                </a:cubicBezTo>
                <a:cubicBezTo>
                  <a:pt x="117" y="38"/>
                  <a:pt x="112" y="40"/>
                  <a:pt x="107" y="42"/>
                </a:cubicBezTo>
                <a:cubicBezTo>
                  <a:pt x="92" y="23"/>
                  <a:pt x="92" y="23"/>
                  <a:pt x="92" y="23"/>
                </a:cubicBezTo>
                <a:cubicBezTo>
                  <a:pt x="90" y="20"/>
                  <a:pt x="86" y="20"/>
                  <a:pt x="82" y="22"/>
                </a:cubicBezTo>
                <a:cubicBezTo>
                  <a:pt x="69" y="31"/>
                  <a:pt x="69" y="31"/>
                  <a:pt x="69" y="31"/>
                </a:cubicBezTo>
                <a:cubicBezTo>
                  <a:pt x="67" y="32"/>
                  <a:pt x="65" y="35"/>
                  <a:pt x="66" y="39"/>
                </a:cubicBezTo>
                <a:cubicBezTo>
                  <a:pt x="77" y="61"/>
                  <a:pt x="77" y="61"/>
                  <a:pt x="77" y="61"/>
                </a:cubicBezTo>
                <a:cubicBezTo>
                  <a:pt x="72" y="66"/>
                  <a:pt x="68" y="69"/>
                  <a:pt x="64" y="74"/>
                </a:cubicBezTo>
                <a:cubicBezTo>
                  <a:pt x="41" y="62"/>
                  <a:pt x="41" y="62"/>
                  <a:pt x="41" y="62"/>
                </a:cubicBezTo>
                <a:cubicBezTo>
                  <a:pt x="39" y="61"/>
                  <a:pt x="35" y="62"/>
                  <a:pt x="33" y="64"/>
                </a:cubicBezTo>
                <a:cubicBezTo>
                  <a:pt x="24" y="78"/>
                  <a:pt x="24" y="78"/>
                  <a:pt x="24" y="78"/>
                </a:cubicBezTo>
                <a:cubicBezTo>
                  <a:pt x="22" y="81"/>
                  <a:pt x="23" y="85"/>
                  <a:pt x="24" y="87"/>
                </a:cubicBezTo>
                <a:cubicBezTo>
                  <a:pt x="44" y="104"/>
                  <a:pt x="44" y="104"/>
                  <a:pt x="44" y="104"/>
                </a:cubicBezTo>
                <a:cubicBezTo>
                  <a:pt x="41" y="109"/>
                  <a:pt x="39" y="114"/>
                  <a:pt x="36" y="118"/>
                </a:cubicBezTo>
                <a:cubicBezTo>
                  <a:pt x="12" y="116"/>
                  <a:pt x="12" y="116"/>
                  <a:pt x="12" y="116"/>
                </a:cubicBezTo>
                <a:cubicBezTo>
                  <a:pt x="8" y="117"/>
                  <a:pt x="6" y="119"/>
                  <a:pt x="5" y="121"/>
                </a:cubicBezTo>
                <a:cubicBezTo>
                  <a:pt x="2" y="138"/>
                  <a:pt x="2" y="138"/>
                  <a:pt x="2" y="138"/>
                </a:cubicBezTo>
                <a:cubicBezTo>
                  <a:pt x="1" y="141"/>
                  <a:pt x="3" y="145"/>
                  <a:pt x="5" y="146"/>
                </a:cubicBezTo>
                <a:cubicBezTo>
                  <a:pt x="29" y="156"/>
                  <a:pt x="29" y="156"/>
                  <a:pt x="29" y="156"/>
                </a:cubicBezTo>
                <a:cubicBezTo>
                  <a:pt x="28" y="161"/>
                  <a:pt x="28" y="167"/>
                  <a:pt x="28" y="172"/>
                </a:cubicBezTo>
                <a:cubicBezTo>
                  <a:pt x="4" y="180"/>
                  <a:pt x="4" y="180"/>
                  <a:pt x="4" y="180"/>
                </a:cubicBezTo>
                <a:cubicBezTo>
                  <a:pt x="1" y="181"/>
                  <a:pt x="0" y="185"/>
                  <a:pt x="0" y="188"/>
                </a:cubicBezTo>
                <a:cubicBezTo>
                  <a:pt x="3" y="205"/>
                  <a:pt x="3" y="205"/>
                  <a:pt x="3" y="205"/>
                </a:cubicBezTo>
                <a:cubicBezTo>
                  <a:pt x="4" y="208"/>
                  <a:pt x="6" y="210"/>
                  <a:pt x="9" y="210"/>
                </a:cubicBezTo>
                <a:cubicBezTo>
                  <a:pt x="34" y="210"/>
                  <a:pt x="34" y="210"/>
                  <a:pt x="34" y="210"/>
                </a:cubicBezTo>
                <a:cubicBezTo>
                  <a:pt x="36" y="215"/>
                  <a:pt x="38" y="219"/>
                  <a:pt x="41" y="224"/>
                </a:cubicBezTo>
                <a:cubicBezTo>
                  <a:pt x="21" y="241"/>
                  <a:pt x="21" y="241"/>
                  <a:pt x="21" y="241"/>
                </a:cubicBezTo>
                <a:cubicBezTo>
                  <a:pt x="19" y="243"/>
                  <a:pt x="18" y="247"/>
                  <a:pt x="20" y="250"/>
                </a:cubicBezTo>
                <a:cubicBezTo>
                  <a:pt x="28" y="264"/>
                  <a:pt x="28" y="264"/>
                  <a:pt x="28" y="264"/>
                </a:cubicBezTo>
                <a:cubicBezTo>
                  <a:pt x="30" y="267"/>
                  <a:pt x="34" y="268"/>
                  <a:pt x="36" y="266"/>
                </a:cubicBezTo>
                <a:cubicBezTo>
                  <a:pt x="60" y="256"/>
                  <a:pt x="60" y="256"/>
                  <a:pt x="60" y="256"/>
                </a:cubicBezTo>
                <a:cubicBezTo>
                  <a:pt x="63" y="260"/>
                  <a:pt x="68" y="264"/>
                  <a:pt x="72" y="269"/>
                </a:cubicBezTo>
                <a:cubicBezTo>
                  <a:pt x="60" y="292"/>
                  <a:pt x="60" y="292"/>
                  <a:pt x="60" y="292"/>
                </a:cubicBezTo>
                <a:cubicBezTo>
                  <a:pt x="59" y="294"/>
                  <a:pt x="60" y="298"/>
                  <a:pt x="63" y="300"/>
                </a:cubicBezTo>
                <a:cubicBezTo>
                  <a:pt x="76" y="309"/>
                  <a:pt x="76" y="309"/>
                  <a:pt x="76" y="309"/>
                </a:cubicBezTo>
                <a:cubicBezTo>
                  <a:pt x="78" y="311"/>
                  <a:pt x="82" y="311"/>
                  <a:pt x="84" y="309"/>
                </a:cubicBezTo>
                <a:cubicBezTo>
                  <a:pt x="101" y="291"/>
                  <a:pt x="101" y="291"/>
                  <a:pt x="101" y="291"/>
                </a:cubicBezTo>
                <a:cubicBezTo>
                  <a:pt x="107" y="292"/>
                  <a:pt x="111" y="295"/>
                  <a:pt x="116" y="297"/>
                </a:cubicBezTo>
                <a:cubicBezTo>
                  <a:pt x="114" y="322"/>
                  <a:pt x="114" y="322"/>
                  <a:pt x="114" y="322"/>
                </a:cubicBezTo>
                <a:cubicBezTo>
                  <a:pt x="114" y="326"/>
                  <a:pt x="117" y="329"/>
                  <a:pt x="120" y="330"/>
                </a:cubicBezTo>
                <a:cubicBezTo>
                  <a:pt x="135" y="334"/>
                  <a:pt x="135" y="334"/>
                  <a:pt x="135" y="334"/>
                </a:cubicBezTo>
                <a:cubicBezTo>
                  <a:pt x="139" y="334"/>
                  <a:pt x="141" y="333"/>
                  <a:pt x="143" y="330"/>
                </a:cubicBezTo>
                <a:cubicBezTo>
                  <a:pt x="152" y="305"/>
                  <a:pt x="152" y="305"/>
                  <a:pt x="152" y="305"/>
                </a:cubicBezTo>
                <a:cubicBezTo>
                  <a:pt x="157" y="307"/>
                  <a:pt x="163" y="306"/>
                  <a:pt x="170" y="306"/>
                </a:cubicBezTo>
                <a:cubicBezTo>
                  <a:pt x="178" y="330"/>
                  <a:pt x="178" y="330"/>
                  <a:pt x="178" y="330"/>
                </a:cubicBezTo>
                <a:cubicBezTo>
                  <a:pt x="178" y="333"/>
                  <a:pt x="181" y="335"/>
                  <a:pt x="185" y="334"/>
                </a:cubicBezTo>
                <a:cubicBezTo>
                  <a:pt x="201" y="331"/>
                  <a:pt x="201" y="331"/>
                  <a:pt x="201" y="331"/>
                </a:cubicBezTo>
                <a:cubicBezTo>
                  <a:pt x="204" y="331"/>
                  <a:pt x="206" y="328"/>
                  <a:pt x="206" y="325"/>
                </a:cubicBezTo>
                <a:cubicBezTo>
                  <a:pt x="205" y="300"/>
                  <a:pt x="205" y="300"/>
                  <a:pt x="205" y="300"/>
                </a:cubicBezTo>
                <a:cubicBezTo>
                  <a:pt x="210" y="298"/>
                  <a:pt x="216" y="297"/>
                  <a:pt x="221" y="294"/>
                </a:cubicBezTo>
                <a:cubicBezTo>
                  <a:pt x="237" y="313"/>
                  <a:pt x="237" y="313"/>
                  <a:pt x="237" y="313"/>
                </a:cubicBezTo>
                <a:cubicBezTo>
                  <a:pt x="238" y="316"/>
                  <a:pt x="242" y="316"/>
                  <a:pt x="245" y="315"/>
                </a:cubicBezTo>
                <a:cubicBezTo>
                  <a:pt x="259" y="306"/>
                  <a:pt x="259" y="306"/>
                  <a:pt x="259" y="306"/>
                </a:cubicBezTo>
                <a:cubicBezTo>
                  <a:pt x="262" y="304"/>
                  <a:pt x="262" y="300"/>
                  <a:pt x="262" y="298"/>
                </a:cubicBezTo>
                <a:cubicBezTo>
                  <a:pt x="251" y="274"/>
                  <a:pt x="251" y="274"/>
                  <a:pt x="251" y="274"/>
                </a:cubicBezTo>
                <a:cubicBezTo>
                  <a:pt x="256" y="270"/>
                  <a:pt x="260" y="267"/>
                  <a:pt x="263" y="263"/>
                </a:cubicBezTo>
                <a:cubicBezTo>
                  <a:pt x="287" y="274"/>
                  <a:pt x="287" y="274"/>
                  <a:pt x="287" y="274"/>
                </a:cubicBezTo>
                <a:cubicBezTo>
                  <a:pt x="289" y="275"/>
                  <a:pt x="293" y="274"/>
                  <a:pt x="294" y="271"/>
                </a:cubicBezTo>
                <a:cubicBezTo>
                  <a:pt x="304" y="258"/>
                  <a:pt x="304" y="258"/>
                  <a:pt x="304" y="258"/>
                </a:cubicBezTo>
                <a:cubicBezTo>
                  <a:pt x="306" y="255"/>
                  <a:pt x="306" y="251"/>
                  <a:pt x="303" y="249"/>
                </a:cubicBezTo>
                <a:cubicBezTo>
                  <a:pt x="285" y="232"/>
                  <a:pt x="285" y="232"/>
                  <a:pt x="285" y="232"/>
                </a:cubicBezTo>
                <a:cubicBezTo>
                  <a:pt x="288" y="228"/>
                  <a:pt x="289" y="222"/>
                  <a:pt x="291" y="217"/>
                </a:cubicBezTo>
                <a:cubicBezTo>
                  <a:pt x="316" y="219"/>
                  <a:pt x="316" y="219"/>
                  <a:pt x="316" y="219"/>
                </a:cubicBezTo>
                <a:cubicBezTo>
                  <a:pt x="319" y="220"/>
                  <a:pt x="322" y="218"/>
                  <a:pt x="323" y="214"/>
                </a:cubicBezTo>
                <a:cubicBezTo>
                  <a:pt x="327" y="198"/>
                  <a:pt x="327" y="198"/>
                  <a:pt x="327" y="198"/>
                </a:cubicBezTo>
                <a:cubicBezTo>
                  <a:pt x="327" y="195"/>
                  <a:pt x="326" y="191"/>
                  <a:pt x="323" y="191"/>
                </a:cubicBezTo>
                <a:cubicBezTo>
                  <a:pt x="300" y="181"/>
                  <a:pt x="300" y="181"/>
                  <a:pt x="300" y="181"/>
                </a:cubicBezTo>
                <a:cubicBezTo>
                  <a:pt x="300" y="175"/>
                  <a:pt x="300" y="169"/>
                  <a:pt x="300" y="164"/>
                </a:cubicBezTo>
                <a:cubicBezTo>
                  <a:pt x="323" y="156"/>
                  <a:pt x="323" y="156"/>
                  <a:pt x="323" y="156"/>
                </a:cubicBezTo>
                <a:cubicBezTo>
                  <a:pt x="327" y="154"/>
                  <a:pt x="329" y="151"/>
                  <a:pt x="328" y="149"/>
                </a:cubicBezTo>
                <a:cubicBezTo>
                  <a:pt x="325" y="131"/>
                  <a:pt x="325" y="131"/>
                  <a:pt x="325" y="131"/>
                </a:cubicBezTo>
                <a:cubicBezTo>
                  <a:pt x="325" y="129"/>
                  <a:pt x="322" y="125"/>
                  <a:pt x="318" y="126"/>
                </a:cubicBezTo>
                <a:close/>
                <a:moveTo>
                  <a:pt x="269" y="177"/>
                </a:moveTo>
                <a:cubicBezTo>
                  <a:pt x="269" y="183"/>
                  <a:pt x="263" y="187"/>
                  <a:pt x="257" y="184"/>
                </a:cubicBezTo>
                <a:cubicBezTo>
                  <a:pt x="211" y="166"/>
                  <a:pt x="211" y="166"/>
                  <a:pt x="211" y="166"/>
                </a:cubicBezTo>
                <a:cubicBezTo>
                  <a:pt x="206" y="163"/>
                  <a:pt x="205" y="158"/>
                  <a:pt x="209" y="154"/>
                </a:cubicBezTo>
                <a:cubicBezTo>
                  <a:pt x="246" y="122"/>
                  <a:pt x="246" y="122"/>
                  <a:pt x="246" y="122"/>
                </a:cubicBezTo>
                <a:cubicBezTo>
                  <a:pt x="251" y="117"/>
                  <a:pt x="257" y="119"/>
                  <a:pt x="260" y="125"/>
                </a:cubicBezTo>
                <a:cubicBezTo>
                  <a:pt x="260" y="125"/>
                  <a:pt x="265" y="136"/>
                  <a:pt x="268" y="150"/>
                </a:cubicBezTo>
                <a:cubicBezTo>
                  <a:pt x="270" y="163"/>
                  <a:pt x="269" y="177"/>
                  <a:pt x="269" y="177"/>
                </a:cubicBezTo>
                <a:close/>
                <a:moveTo>
                  <a:pt x="244" y="99"/>
                </a:moveTo>
                <a:cubicBezTo>
                  <a:pt x="248" y="103"/>
                  <a:pt x="247" y="110"/>
                  <a:pt x="241" y="112"/>
                </a:cubicBezTo>
                <a:cubicBezTo>
                  <a:pt x="196" y="132"/>
                  <a:pt x="196" y="132"/>
                  <a:pt x="196" y="132"/>
                </a:cubicBezTo>
                <a:cubicBezTo>
                  <a:pt x="190" y="134"/>
                  <a:pt x="186" y="131"/>
                  <a:pt x="186" y="124"/>
                </a:cubicBezTo>
                <a:cubicBezTo>
                  <a:pt x="189" y="75"/>
                  <a:pt x="189" y="75"/>
                  <a:pt x="189" y="75"/>
                </a:cubicBezTo>
                <a:cubicBezTo>
                  <a:pt x="189" y="69"/>
                  <a:pt x="195" y="65"/>
                  <a:pt x="200" y="68"/>
                </a:cubicBezTo>
                <a:cubicBezTo>
                  <a:pt x="200" y="68"/>
                  <a:pt x="214" y="72"/>
                  <a:pt x="224" y="81"/>
                </a:cubicBezTo>
                <a:cubicBezTo>
                  <a:pt x="235" y="88"/>
                  <a:pt x="244" y="99"/>
                  <a:pt x="244" y="99"/>
                </a:cubicBezTo>
                <a:close/>
                <a:moveTo>
                  <a:pt x="120" y="69"/>
                </a:moveTo>
                <a:cubicBezTo>
                  <a:pt x="120" y="69"/>
                  <a:pt x="133" y="63"/>
                  <a:pt x="145" y="61"/>
                </a:cubicBezTo>
                <a:cubicBezTo>
                  <a:pt x="158" y="59"/>
                  <a:pt x="173" y="60"/>
                  <a:pt x="173" y="60"/>
                </a:cubicBezTo>
                <a:cubicBezTo>
                  <a:pt x="178" y="62"/>
                  <a:pt x="181" y="66"/>
                  <a:pt x="180" y="72"/>
                </a:cubicBezTo>
                <a:cubicBezTo>
                  <a:pt x="161" y="119"/>
                  <a:pt x="161" y="119"/>
                  <a:pt x="161" y="119"/>
                </a:cubicBezTo>
                <a:cubicBezTo>
                  <a:pt x="158" y="124"/>
                  <a:pt x="153" y="125"/>
                  <a:pt x="150" y="120"/>
                </a:cubicBezTo>
                <a:cubicBezTo>
                  <a:pt x="117" y="83"/>
                  <a:pt x="117" y="83"/>
                  <a:pt x="117" y="83"/>
                </a:cubicBezTo>
                <a:cubicBezTo>
                  <a:pt x="114" y="78"/>
                  <a:pt x="114" y="73"/>
                  <a:pt x="120" y="69"/>
                </a:cubicBezTo>
                <a:close/>
                <a:moveTo>
                  <a:pt x="189" y="164"/>
                </a:moveTo>
                <a:cubicBezTo>
                  <a:pt x="192" y="177"/>
                  <a:pt x="183" y="192"/>
                  <a:pt x="168" y="194"/>
                </a:cubicBezTo>
                <a:cubicBezTo>
                  <a:pt x="155" y="197"/>
                  <a:pt x="141" y="186"/>
                  <a:pt x="139" y="172"/>
                </a:cubicBezTo>
                <a:cubicBezTo>
                  <a:pt x="136" y="158"/>
                  <a:pt x="145" y="144"/>
                  <a:pt x="159" y="142"/>
                </a:cubicBezTo>
                <a:cubicBezTo>
                  <a:pt x="174" y="139"/>
                  <a:pt x="187" y="149"/>
                  <a:pt x="189" y="164"/>
                </a:cubicBezTo>
                <a:close/>
                <a:moveTo>
                  <a:pt x="95" y="85"/>
                </a:moveTo>
                <a:cubicBezTo>
                  <a:pt x="100" y="80"/>
                  <a:pt x="106" y="82"/>
                  <a:pt x="108" y="88"/>
                </a:cubicBezTo>
                <a:cubicBezTo>
                  <a:pt x="127" y="133"/>
                  <a:pt x="127" y="133"/>
                  <a:pt x="127" y="133"/>
                </a:cubicBezTo>
                <a:cubicBezTo>
                  <a:pt x="129" y="139"/>
                  <a:pt x="128" y="144"/>
                  <a:pt x="121" y="143"/>
                </a:cubicBezTo>
                <a:cubicBezTo>
                  <a:pt x="72" y="141"/>
                  <a:pt x="72" y="141"/>
                  <a:pt x="72" y="141"/>
                </a:cubicBezTo>
                <a:cubicBezTo>
                  <a:pt x="66" y="140"/>
                  <a:pt x="63" y="134"/>
                  <a:pt x="64" y="129"/>
                </a:cubicBezTo>
                <a:cubicBezTo>
                  <a:pt x="64" y="129"/>
                  <a:pt x="70" y="115"/>
                  <a:pt x="77" y="105"/>
                </a:cubicBezTo>
                <a:cubicBezTo>
                  <a:pt x="85" y="93"/>
                  <a:pt x="95" y="85"/>
                  <a:pt x="95" y="85"/>
                </a:cubicBezTo>
                <a:close/>
                <a:moveTo>
                  <a:pt x="67" y="211"/>
                </a:moveTo>
                <a:cubicBezTo>
                  <a:pt x="67" y="211"/>
                  <a:pt x="61" y="198"/>
                  <a:pt x="59" y="185"/>
                </a:cubicBezTo>
                <a:cubicBezTo>
                  <a:pt x="57" y="171"/>
                  <a:pt x="58" y="157"/>
                  <a:pt x="58" y="157"/>
                </a:cubicBezTo>
                <a:cubicBezTo>
                  <a:pt x="58" y="152"/>
                  <a:pt x="64" y="148"/>
                  <a:pt x="70" y="151"/>
                </a:cubicBezTo>
                <a:cubicBezTo>
                  <a:pt x="114" y="169"/>
                  <a:pt x="114" y="169"/>
                  <a:pt x="114" y="169"/>
                </a:cubicBezTo>
                <a:cubicBezTo>
                  <a:pt x="121" y="172"/>
                  <a:pt x="122" y="177"/>
                  <a:pt x="116" y="180"/>
                </a:cubicBezTo>
                <a:cubicBezTo>
                  <a:pt x="80" y="213"/>
                  <a:pt x="80" y="213"/>
                  <a:pt x="80" y="213"/>
                </a:cubicBezTo>
                <a:cubicBezTo>
                  <a:pt x="76" y="218"/>
                  <a:pt x="70" y="217"/>
                  <a:pt x="67" y="211"/>
                </a:cubicBezTo>
                <a:close/>
                <a:moveTo>
                  <a:pt x="82" y="236"/>
                </a:moveTo>
                <a:cubicBezTo>
                  <a:pt x="78" y="232"/>
                  <a:pt x="80" y="225"/>
                  <a:pt x="86" y="223"/>
                </a:cubicBezTo>
                <a:cubicBezTo>
                  <a:pt x="130" y="203"/>
                  <a:pt x="130" y="203"/>
                  <a:pt x="130" y="203"/>
                </a:cubicBezTo>
                <a:cubicBezTo>
                  <a:pt x="136" y="201"/>
                  <a:pt x="141" y="204"/>
                  <a:pt x="140" y="209"/>
                </a:cubicBezTo>
                <a:cubicBezTo>
                  <a:pt x="137" y="260"/>
                  <a:pt x="137" y="260"/>
                  <a:pt x="137" y="260"/>
                </a:cubicBezTo>
                <a:cubicBezTo>
                  <a:pt x="136" y="267"/>
                  <a:pt x="132" y="269"/>
                  <a:pt x="126" y="267"/>
                </a:cubicBezTo>
                <a:cubicBezTo>
                  <a:pt x="126" y="267"/>
                  <a:pt x="113" y="263"/>
                  <a:pt x="101" y="255"/>
                </a:cubicBezTo>
                <a:cubicBezTo>
                  <a:pt x="91" y="248"/>
                  <a:pt x="82" y="236"/>
                  <a:pt x="82" y="236"/>
                </a:cubicBezTo>
                <a:close/>
                <a:moveTo>
                  <a:pt x="207" y="265"/>
                </a:moveTo>
                <a:cubicBezTo>
                  <a:pt x="207" y="265"/>
                  <a:pt x="194" y="271"/>
                  <a:pt x="180" y="273"/>
                </a:cubicBezTo>
                <a:cubicBezTo>
                  <a:pt x="168" y="275"/>
                  <a:pt x="154" y="274"/>
                  <a:pt x="154" y="274"/>
                </a:cubicBezTo>
                <a:cubicBezTo>
                  <a:pt x="148" y="274"/>
                  <a:pt x="144" y="269"/>
                  <a:pt x="147" y="262"/>
                </a:cubicBezTo>
                <a:cubicBezTo>
                  <a:pt x="166" y="217"/>
                  <a:pt x="166" y="217"/>
                  <a:pt x="166" y="217"/>
                </a:cubicBezTo>
                <a:cubicBezTo>
                  <a:pt x="167" y="211"/>
                  <a:pt x="172" y="210"/>
                  <a:pt x="177" y="215"/>
                </a:cubicBezTo>
                <a:cubicBezTo>
                  <a:pt x="210" y="251"/>
                  <a:pt x="210" y="251"/>
                  <a:pt x="210" y="251"/>
                </a:cubicBezTo>
                <a:cubicBezTo>
                  <a:pt x="213" y="257"/>
                  <a:pt x="211" y="263"/>
                  <a:pt x="207" y="265"/>
                </a:cubicBezTo>
                <a:close/>
                <a:moveTo>
                  <a:pt x="231" y="250"/>
                </a:moveTo>
                <a:cubicBezTo>
                  <a:pt x="226" y="254"/>
                  <a:pt x="221" y="252"/>
                  <a:pt x="218" y="247"/>
                </a:cubicBezTo>
                <a:cubicBezTo>
                  <a:pt x="198" y="201"/>
                  <a:pt x="198" y="201"/>
                  <a:pt x="198" y="201"/>
                </a:cubicBezTo>
                <a:cubicBezTo>
                  <a:pt x="196" y="195"/>
                  <a:pt x="199" y="190"/>
                  <a:pt x="206" y="192"/>
                </a:cubicBezTo>
                <a:cubicBezTo>
                  <a:pt x="254" y="195"/>
                  <a:pt x="254" y="195"/>
                  <a:pt x="254" y="195"/>
                </a:cubicBezTo>
                <a:cubicBezTo>
                  <a:pt x="260" y="195"/>
                  <a:pt x="264" y="200"/>
                  <a:pt x="262" y="206"/>
                </a:cubicBezTo>
                <a:cubicBezTo>
                  <a:pt x="262" y="206"/>
                  <a:pt x="257" y="219"/>
                  <a:pt x="250" y="230"/>
                </a:cubicBezTo>
                <a:cubicBezTo>
                  <a:pt x="242" y="241"/>
                  <a:pt x="231" y="250"/>
                  <a:pt x="231" y="25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9" name="Freeform 129"/>
          <p:cNvSpPr>
            <a:spLocks/>
          </p:cNvSpPr>
          <p:nvPr/>
        </p:nvSpPr>
        <p:spPr bwMode="auto">
          <a:xfrm>
            <a:off x="5952518" y="2065904"/>
            <a:ext cx="7221839" cy="3235132"/>
          </a:xfrm>
          <a:custGeom>
            <a:avLst/>
            <a:gdLst>
              <a:gd name="T0" fmla="*/ 3244 w 3653"/>
              <a:gd name="T1" fmla="*/ 814 h 1632"/>
              <a:gd name="T2" fmla="*/ 3105 w 3653"/>
              <a:gd name="T3" fmla="*/ 814 h 1632"/>
              <a:gd name="T4" fmla="*/ 3105 w 3653"/>
              <a:gd name="T5" fmla="*/ 806 h 1632"/>
              <a:gd name="T6" fmla="*/ 2515 w 3653"/>
              <a:gd name="T7" fmla="*/ 215 h 1632"/>
              <a:gd name="T8" fmla="*/ 2137 w 3653"/>
              <a:gd name="T9" fmla="*/ 352 h 1632"/>
              <a:gd name="T10" fmla="*/ 1491 w 3653"/>
              <a:gd name="T11" fmla="*/ 0 h 1632"/>
              <a:gd name="T12" fmla="*/ 748 w 3653"/>
              <a:gd name="T13" fmla="*/ 570 h 1632"/>
              <a:gd name="T14" fmla="*/ 550 w 3653"/>
              <a:gd name="T15" fmla="*/ 533 h 1632"/>
              <a:gd name="T16" fmla="*/ 0 w 3653"/>
              <a:gd name="T17" fmla="*/ 1082 h 1632"/>
              <a:gd name="T18" fmla="*/ 550 w 3653"/>
              <a:gd name="T19" fmla="*/ 1632 h 1632"/>
              <a:gd name="T20" fmla="*/ 580 w 3653"/>
              <a:gd name="T21" fmla="*/ 1631 h 1632"/>
              <a:gd name="T22" fmla="*/ 609 w 3653"/>
              <a:gd name="T23" fmla="*/ 1632 h 1632"/>
              <a:gd name="T24" fmla="*/ 3244 w 3653"/>
              <a:gd name="T25" fmla="*/ 1632 h 1632"/>
              <a:gd name="T26" fmla="*/ 3653 w 3653"/>
              <a:gd name="T27" fmla="*/ 1223 h 1632"/>
              <a:gd name="T28" fmla="*/ 3653 w 3653"/>
              <a:gd name="T29" fmla="*/ 1223 h 1632"/>
              <a:gd name="T30" fmla="*/ 3244 w 3653"/>
              <a:gd name="T31" fmla="*/ 81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3" h="1632">
                <a:moveTo>
                  <a:pt x="3244" y="814"/>
                </a:moveTo>
                <a:cubicBezTo>
                  <a:pt x="3105" y="814"/>
                  <a:pt x="3105" y="814"/>
                  <a:pt x="3105" y="814"/>
                </a:cubicBezTo>
                <a:cubicBezTo>
                  <a:pt x="3105" y="811"/>
                  <a:pt x="3105" y="808"/>
                  <a:pt x="3105" y="806"/>
                </a:cubicBezTo>
                <a:cubicBezTo>
                  <a:pt x="3105" y="480"/>
                  <a:pt x="2841" y="215"/>
                  <a:pt x="2515" y="215"/>
                </a:cubicBezTo>
                <a:cubicBezTo>
                  <a:pt x="2371" y="215"/>
                  <a:pt x="2239" y="267"/>
                  <a:pt x="2137" y="352"/>
                </a:cubicBezTo>
                <a:cubicBezTo>
                  <a:pt x="2000" y="140"/>
                  <a:pt x="1762" y="0"/>
                  <a:pt x="1491" y="0"/>
                </a:cubicBezTo>
                <a:cubicBezTo>
                  <a:pt x="1135" y="0"/>
                  <a:pt x="836" y="242"/>
                  <a:pt x="748" y="570"/>
                </a:cubicBezTo>
                <a:cubicBezTo>
                  <a:pt x="687" y="546"/>
                  <a:pt x="620" y="533"/>
                  <a:pt x="550" y="533"/>
                </a:cubicBezTo>
                <a:cubicBezTo>
                  <a:pt x="246" y="533"/>
                  <a:pt x="0" y="779"/>
                  <a:pt x="0" y="1082"/>
                </a:cubicBezTo>
                <a:cubicBezTo>
                  <a:pt x="0" y="1386"/>
                  <a:pt x="246" y="1632"/>
                  <a:pt x="550" y="1632"/>
                </a:cubicBezTo>
                <a:cubicBezTo>
                  <a:pt x="560" y="1632"/>
                  <a:pt x="570" y="1632"/>
                  <a:pt x="580" y="1631"/>
                </a:cubicBezTo>
                <a:cubicBezTo>
                  <a:pt x="590" y="1632"/>
                  <a:pt x="599" y="1632"/>
                  <a:pt x="609" y="1632"/>
                </a:cubicBezTo>
                <a:cubicBezTo>
                  <a:pt x="3244" y="1632"/>
                  <a:pt x="3244" y="1632"/>
                  <a:pt x="3244" y="1632"/>
                </a:cubicBezTo>
                <a:cubicBezTo>
                  <a:pt x="3470" y="1632"/>
                  <a:pt x="3653" y="1449"/>
                  <a:pt x="3653" y="1223"/>
                </a:cubicBezTo>
                <a:cubicBezTo>
                  <a:pt x="3653" y="1223"/>
                  <a:pt x="3653" y="1223"/>
                  <a:pt x="3653" y="1223"/>
                </a:cubicBezTo>
                <a:cubicBezTo>
                  <a:pt x="3653" y="997"/>
                  <a:pt x="3470" y="814"/>
                  <a:pt x="3244" y="814"/>
                </a:cubicBezTo>
                <a:close/>
              </a:path>
            </a:pathLst>
          </a:custGeom>
          <a:solidFill>
            <a:schemeClr val="tx1">
              <a:lumMod val="85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70" name="Freeform 130"/>
          <p:cNvSpPr>
            <a:spLocks/>
          </p:cNvSpPr>
          <p:nvPr/>
        </p:nvSpPr>
        <p:spPr bwMode="auto">
          <a:xfrm>
            <a:off x="6626416" y="4179971"/>
            <a:ext cx="753675" cy="743178"/>
          </a:xfrm>
          <a:custGeom>
            <a:avLst/>
            <a:gdLst>
              <a:gd name="T0" fmla="*/ 315 w 381"/>
              <a:gd name="T1" fmla="*/ 303 h 375"/>
              <a:gd name="T2" fmla="*/ 80 w 381"/>
              <a:gd name="T3" fmla="*/ 315 h 375"/>
              <a:gd name="T4" fmla="*/ 67 w 381"/>
              <a:gd name="T5" fmla="*/ 73 h 375"/>
              <a:gd name="T6" fmla="*/ 308 w 381"/>
              <a:gd name="T7" fmla="*/ 60 h 375"/>
              <a:gd name="T8" fmla="*/ 315 w 381"/>
              <a:gd name="T9" fmla="*/ 303 h 375"/>
            </a:gdLst>
            <a:ahLst/>
            <a:cxnLst>
              <a:cxn ang="0">
                <a:pos x="T0" y="T1"/>
              </a:cxn>
              <a:cxn ang="0">
                <a:pos x="T2" y="T3"/>
              </a:cxn>
              <a:cxn ang="0">
                <a:pos x="T4" y="T5"/>
              </a:cxn>
              <a:cxn ang="0">
                <a:pos x="T6" y="T7"/>
              </a:cxn>
              <a:cxn ang="0">
                <a:pos x="T8" y="T9"/>
              </a:cxn>
            </a:cxnLst>
            <a:rect l="0" t="0" r="r" b="b"/>
            <a:pathLst>
              <a:path w="381" h="375">
                <a:moveTo>
                  <a:pt x="315" y="303"/>
                </a:moveTo>
                <a:cubicBezTo>
                  <a:pt x="255" y="371"/>
                  <a:pt x="148" y="375"/>
                  <a:pt x="80" y="315"/>
                </a:cubicBezTo>
                <a:cubicBezTo>
                  <a:pt x="5" y="249"/>
                  <a:pt x="0" y="142"/>
                  <a:pt x="67" y="73"/>
                </a:cubicBezTo>
                <a:cubicBezTo>
                  <a:pt x="134" y="4"/>
                  <a:pt x="241" y="0"/>
                  <a:pt x="308" y="60"/>
                </a:cubicBezTo>
                <a:cubicBezTo>
                  <a:pt x="377" y="127"/>
                  <a:pt x="381" y="234"/>
                  <a:pt x="315" y="303"/>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0" name="Freeform 139"/>
          <p:cNvSpPr>
            <a:spLocks noEditPoints="1"/>
          </p:cNvSpPr>
          <p:nvPr/>
        </p:nvSpPr>
        <p:spPr bwMode="auto">
          <a:xfrm>
            <a:off x="6475261" y="4026718"/>
            <a:ext cx="1055984" cy="1049686"/>
          </a:xfrm>
          <a:custGeom>
            <a:avLst/>
            <a:gdLst>
              <a:gd name="T0" fmla="*/ 528 w 534"/>
              <a:gd name="T1" fmla="*/ 214 h 529"/>
              <a:gd name="T2" fmla="*/ 487 w 534"/>
              <a:gd name="T3" fmla="*/ 213 h 529"/>
              <a:gd name="T4" fmla="*/ 460 w 534"/>
              <a:gd name="T5" fmla="*/ 197 h 529"/>
              <a:gd name="T6" fmla="*/ 445 w 534"/>
              <a:gd name="T7" fmla="*/ 163 h 529"/>
              <a:gd name="T8" fmla="*/ 450 w 534"/>
              <a:gd name="T9" fmla="*/ 131 h 529"/>
              <a:gd name="T10" fmla="*/ 475 w 534"/>
              <a:gd name="T11" fmla="*/ 96 h 529"/>
              <a:gd name="T12" fmla="*/ 449 w 534"/>
              <a:gd name="T13" fmla="*/ 66 h 529"/>
              <a:gd name="T14" fmla="*/ 417 w 534"/>
              <a:gd name="T15" fmla="*/ 42 h 529"/>
              <a:gd name="T16" fmla="*/ 387 w 534"/>
              <a:gd name="T17" fmla="*/ 71 h 529"/>
              <a:gd name="T18" fmla="*/ 365 w 534"/>
              <a:gd name="T19" fmla="*/ 83 h 529"/>
              <a:gd name="T20" fmla="*/ 338 w 534"/>
              <a:gd name="T21" fmla="*/ 75 h 529"/>
              <a:gd name="T22" fmla="*/ 302 w 534"/>
              <a:gd name="T23" fmla="*/ 45 h 529"/>
              <a:gd name="T24" fmla="*/ 295 w 534"/>
              <a:gd name="T25" fmla="*/ 2 h 529"/>
              <a:gd name="T26" fmla="*/ 217 w 534"/>
              <a:gd name="T27" fmla="*/ 7 h 529"/>
              <a:gd name="T28" fmla="*/ 214 w 534"/>
              <a:gd name="T29" fmla="*/ 47 h 529"/>
              <a:gd name="T30" fmla="*/ 185 w 534"/>
              <a:gd name="T31" fmla="*/ 81 h 529"/>
              <a:gd name="T32" fmla="*/ 136 w 534"/>
              <a:gd name="T33" fmla="*/ 83 h 529"/>
              <a:gd name="T34" fmla="*/ 104 w 534"/>
              <a:gd name="T35" fmla="*/ 60 h 529"/>
              <a:gd name="T36" fmla="*/ 74 w 534"/>
              <a:gd name="T37" fmla="*/ 87 h 529"/>
              <a:gd name="T38" fmla="*/ 49 w 534"/>
              <a:gd name="T39" fmla="*/ 117 h 529"/>
              <a:gd name="T40" fmla="*/ 75 w 534"/>
              <a:gd name="T41" fmla="*/ 147 h 529"/>
              <a:gd name="T42" fmla="*/ 84 w 534"/>
              <a:gd name="T43" fmla="*/ 177 h 529"/>
              <a:gd name="T44" fmla="*/ 46 w 534"/>
              <a:gd name="T45" fmla="*/ 232 h 529"/>
              <a:gd name="T46" fmla="*/ 3 w 534"/>
              <a:gd name="T47" fmla="*/ 236 h 529"/>
              <a:gd name="T48" fmla="*/ 7 w 534"/>
              <a:gd name="T49" fmla="*/ 316 h 529"/>
              <a:gd name="T50" fmla="*/ 51 w 534"/>
              <a:gd name="T51" fmla="*/ 316 h 529"/>
              <a:gd name="T52" fmla="*/ 77 w 534"/>
              <a:gd name="T53" fmla="*/ 335 h 529"/>
              <a:gd name="T54" fmla="*/ 94 w 534"/>
              <a:gd name="T55" fmla="*/ 371 h 529"/>
              <a:gd name="T56" fmla="*/ 88 w 534"/>
              <a:gd name="T57" fmla="*/ 398 h 529"/>
              <a:gd name="T58" fmla="*/ 63 w 534"/>
              <a:gd name="T59" fmla="*/ 430 h 529"/>
              <a:gd name="T60" fmla="*/ 95 w 534"/>
              <a:gd name="T61" fmla="*/ 462 h 529"/>
              <a:gd name="T62" fmla="*/ 123 w 534"/>
              <a:gd name="T63" fmla="*/ 483 h 529"/>
              <a:gd name="T64" fmla="*/ 152 w 534"/>
              <a:gd name="T65" fmla="*/ 459 h 529"/>
              <a:gd name="T66" fmla="*/ 187 w 534"/>
              <a:gd name="T67" fmla="*/ 451 h 529"/>
              <a:gd name="T68" fmla="*/ 205 w 534"/>
              <a:gd name="T69" fmla="*/ 458 h 529"/>
              <a:gd name="T70" fmla="*/ 223 w 534"/>
              <a:gd name="T71" fmla="*/ 465 h 529"/>
              <a:gd name="T72" fmla="*/ 232 w 534"/>
              <a:gd name="T73" fmla="*/ 485 h 529"/>
              <a:gd name="T74" fmla="*/ 239 w 534"/>
              <a:gd name="T75" fmla="*/ 526 h 529"/>
              <a:gd name="T76" fmla="*/ 321 w 534"/>
              <a:gd name="T77" fmla="*/ 522 h 529"/>
              <a:gd name="T78" fmla="*/ 320 w 534"/>
              <a:gd name="T79" fmla="*/ 483 h 529"/>
              <a:gd name="T80" fmla="*/ 351 w 534"/>
              <a:gd name="T81" fmla="*/ 449 h 529"/>
              <a:gd name="T82" fmla="*/ 373 w 534"/>
              <a:gd name="T83" fmla="*/ 440 h 529"/>
              <a:gd name="T84" fmla="*/ 399 w 534"/>
              <a:gd name="T85" fmla="*/ 447 h 529"/>
              <a:gd name="T86" fmla="*/ 433 w 534"/>
              <a:gd name="T87" fmla="*/ 468 h 529"/>
              <a:gd name="T88" fmla="*/ 459 w 534"/>
              <a:gd name="T89" fmla="*/ 443 h 529"/>
              <a:gd name="T90" fmla="*/ 486 w 534"/>
              <a:gd name="T91" fmla="*/ 410 h 529"/>
              <a:gd name="T92" fmla="*/ 459 w 534"/>
              <a:gd name="T93" fmla="*/ 383 h 529"/>
              <a:gd name="T94" fmla="*/ 458 w 534"/>
              <a:gd name="T95" fmla="*/ 332 h 529"/>
              <a:gd name="T96" fmla="*/ 488 w 534"/>
              <a:gd name="T97" fmla="*/ 298 h 529"/>
              <a:gd name="T98" fmla="*/ 531 w 534"/>
              <a:gd name="T99" fmla="*/ 294 h 529"/>
              <a:gd name="T100" fmla="*/ 528 w 534"/>
              <a:gd name="T101" fmla="*/ 214 h 529"/>
              <a:gd name="T102" fmla="*/ 383 w 534"/>
              <a:gd name="T103" fmla="*/ 373 h 529"/>
              <a:gd name="T104" fmla="*/ 163 w 534"/>
              <a:gd name="T105" fmla="*/ 384 h 529"/>
              <a:gd name="T106" fmla="*/ 150 w 534"/>
              <a:gd name="T107" fmla="*/ 157 h 529"/>
              <a:gd name="T108" fmla="*/ 377 w 534"/>
              <a:gd name="T109" fmla="*/ 145 h 529"/>
              <a:gd name="T110" fmla="*/ 383 w 534"/>
              <a:gd name="T111" fmla="*/ 37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529">
                <a:moveTo>
                  <a:pt x="528" y="214"/>
                </a:moveTo>
                <a:cubicBezTo>
                  <a:pt x="487" y="213"/>
                  <a:pt x="487" y="213"/>
                  <a:pt x="487" y="213"/>
                </a:cubicBezTo>
                <a:cubicBezTo>
                  <a:pt x="477" y="211"/>
                  <a:pt x="467" y="206"/>
                  <a:pt x="460" y="197"/>
                </a:cubicBezTo>
                <a:cubicBezTo>
                  <a:pt x="453" y="187"/>
                  <a:pt x="450" y="174"/>
                  <a:pt x="445" y="163"/>
                </a:cubicBezTo>
                <a:cubicBezTo>
                  <a:pt x="441" y="151"/>
                  <a:pt x="444" y="140"/>
                  <a:pt x="450" y="131"/>
                </a:cubicBezTo>
                <a:cubicBezTo>
                  <a:pt x="464" y="111"/>
                  <a:pt x="471" y="101"/>
                  <a:pt x="475" y="96"/>
                </a:cubicBezTo>
                <a:cubicBezTo>
                  <a:pt x="467" y="86"/>
                  <a:pt x="458" y="76"/>
                  <a:pt x="449" y="66"/>
                </a:cubicBezTo>
                <a:cubicBezTo>
                  <a:pt x="439" y="57"/>
                  <a:pt x="428" y="49"/>
                  <a:pt x="417" y="42"/>
                </a:cubicBezTo>
                <a:cubicBezTo>
                  <a:pt x="387" y="70"/>
                  <a:pt x="387" y="71"/>
                  <a:pt x="387" y="71"/>
                </a:cubicBezTo>
                <a:cubicBezTo>
                  <a:pt x="381" y="76"/>
                  <a:pt x="374" y="82"/>
                  <a:pt x="365" y="83"/>
                </a:cubicBezTo>
                <a:cubicBezTo>
                  <a:pt x="357" y="83"/>
                  <a:pt x="347" y="78"/>
                  <a:pt x="338" y="75"/>
                </a:cubicBezTo>
                <a:cubicBezTo>
                  <a:pt x="323" y="70"/>
                  <a:pt x="305" y="62"/>
                  <a:pt x="302" y="45"/>
                </a:cubicBezTo>
                <a:cubicBezTo>
                  <a:pt x="298" y="22"/>
                  <a:pt x="296" y="9"/>
                  <a:pt x="295" y="2"/>
                </a:cubicBezTo>
                <a:cubicBezTo>
                  <a:pt x="269" y="0"/>
                  <a:pt x="242" y="2"/>
                  <a:pt x="217" y="7"/>
                </a:cubicBezTo>
                <a:cubicBezTo>
                  <a:pt x="214" y="47"/>
                  <a:pt x="214" y="47"/>
                  <a:pt x="214" y="47"/>
                </a:cubicBezTo>
                <a:cubicBezTo>
                  <a:pt x="212" y="65"/>
                  <a:pt x="201" y="75"/>
                  <a:pt x="185" y="81"/>
                </a:cubicBezTo>
                <a:cubicBezTo>
                  <a:pt x="167" y="88"/>
                  <a:pt x="153" y="95"/>
                  <a:pt x="136" y="83"/>
                </a:cubicBezTo>
                <a:cubicBezTo>
                  <a:pt x="119" y="71"/>
                  <a:pt x="109" y="65"/>
                  <a:pt x="104" y="60"/>
                </a:cubicBezTo>
                <a:cubicBezTo>
                  <a:pt x="93" y="68"/>
                  <a:pt x="84" y="77"/>
                  <a:pt x="74" y="87"/>
                </a:cubicBezTo>
                <a:cubicBezTo>
                  <a:pt x="65" y="96"/>
                  <a:pt x="57" y="106"/>
                  <a:pt x="49" y="117"/>
                </a:cubicBezTo>
                <a:cubicBezTo>
                  <a:pt x="75" y="146"/>
                  <a:pt x="75" y="147"/>
                  <a:pt x="75" y="147"/>
                </a:cubicBezTo>
                <a:cubicBezTo>
                  <a:pt x="82" y="155"/>
                  <a:pt x="88" y="166"/>
                  <a:pt x="84" y="177"/>
                </a:cubicBezTo>
                <a:cubicBezTo>
                  <a:pt x="76" y="197"/>
                  <a:pt x="74" y="230"/>
                  <a:pt x="46" y="232"/>
                </a:cubicBezTo>
                <a:cubicBezTo>
                  <a:pt x="23" y="234"/>
                  <a:pt x="10" y="235"/>
                  <a:pt x="3" y="236"/>
                </a:cubicBezTo>
                <a:cubicBezTo>
                  <a:pt x="0" y="263"/>
                  <a:pt x="1" y="290"/>
                  <a:pt x="7" y="316"/>
                </a:cubicBezTo>
                <a:cubicBezTo>
                  <a:pt x="51" y="316"/>
                  <a:pt x="51" y="316"/>
                  <a:pt x="51" y="316"/>
                </a:cubicBezTo>
                <a:cubicBezTo>
                  <a:pt x="64" y="316"/>
                  <a:pt x="72" y="325"/>
                  <a:pt x="77" y="335"/>
                </a:cubicBezTo>
                <a:cubicBezTo>
                  <a:pt x="82" y="347"/>
                  <a:pt x="88" y="359"/>
                  <a:pt x="94" y="371"/>
                </a:cubicBezTo>
                <a:cubicBezTo>
                  <a:pt x="98" y="381"/>
                  <a:pt x="94" y="390"/>
                  <a:pt x="88" y="398"/>
                </a:cubicBezTo>
                <a:cubicBezTo>
                  <a:pt x="76" y="414"/>
                  <a:pt x="68" y="424"/>
                  <a:pt x="63" y="430"/>
                </a:cubicBezTo>
                <a:cubicBezTo>
                  <a:pt x="73" y="441"/>
                  <a:pt x="83" y="452"/>
                  <a:pt x="95" y="462"/>
                </a:cubicBezTo>
                <a:cubicBezTo>
                  <a:pt x="104" y="470"/>
                  <a:pt x="113" y="477"/>
                  <a:pt x="123" y="483"/>
                </a:cubicBezTo>
                <a:cubicBezTo>
                  <a:pt x="151" y="459"/>
                  <a:pt x="152" y="459"/>
                  <a:pt x="152" y="459"/>
                </a:cubicBezTo>
                <a:cubicBezTo>
                  <a:pt x="162" y="450"/>
                  <a:pt x="174" y="448"/>
                  <a:pt x="187" y="451"/>
                </a:cubicBezTo>
                <a:cubicBezTo>
                  <a:pt x="193" y="453"/>
                  <a:pt x="199" y="456"/>
                  <a:pt x="205" y="458"/>
                </a:cubicBezTo>
                <a:cubicBezTo>
                  <a:pt x="211" y="461"/>
                  <a:pt x="218" y="461"/>
                  <a:pt x="223" y="465"/>
                </a:cubicBezTo>
                <a:cubicBezTo>
                  <a:pt x="229" y="469"/>
                  <a:pt x="231" y="478"/>
                  <a:pt x="232" y="485"/>
                </a:cubicBezTo>
                <a:cubicBezTo>
                  <a:pt x="235" y="506"/>
                  <a:pt x="238" y="518"/>
                  <a:pt x="239" y="526"/>
                </a:cubicBezTo>
                <a:cubicBezTo>
                  <a:pt x="266" y="529"/>
                  <a:pt x="294" y="528"/>
                  <a:pt x="321" y="522"/>
                </a:cubicBezTo>
                <a:cubicBezTo>
                  <a:pt x="320" y="484"/>
                  <a:pt x="320" y="483"/>
                  <a:pt x="320" y="483"/>
                </a:cubicBezTo>
                <a:cubicBezTo>
                  <a:pt x="320" y="464"/>
                  <a:pt x="335" y="455"/>
                  <a:pt x="351" y="449"/>
                </a:cubicBezTo>
                <a:cubicBezTo>
                  <a:pt x="358" y="446"/>
                  <a:pt x="366" y="442"/>
                  <a:pt x="373" y="440"/>
                </a:cubicBezTo>
                <a:cubicBezTo>
                  <a:pt x="383" y="437"/>
                  <a:pt x="391" y="442"/>
                  <a:pt x="399" y="447"/>
                </a:cubicBezTo>
                <a:cubicBezTo>
                  <a:pt x="416" y="458"/>
                  <a:pt x="426" y="464"/>
                  <a:pt x="433" y="468"/>
                </a:cubicBezTo>
                <a:cubicBezTo>
                  <a:pt x="442" y="461"/>
                  <a:pt x="451" y="452"/>
                  <a:pt x="459" y="443"/>
                </a:cubicBezTo>
                <a:cubicBezTo>
                  <a:pt x="469" y="433"/>
                  <a:pt x="478" y="422"/>
                  <a:pt x="486" y="410"/>
                </a:cubicBezTo>
                <a:cubicBezTo>
                  <a:pt x="460" y="384"/>
                  <a:pt x="459" y="383"/>
                  <a:pt x="459" y="383"/>
                </a:cubicBezTo>
                <a:cubicBezTo>
                  <a:pt x="445" y="369"/>
                  <a:pt x="452" y="348"/>
                  <a:pt x="458" y="332"/>
                </a:cubicBezTo>
                <a:cubicBezTo>
                  <a:pt x="463" y="316"/>
                  <a:pt x="470" y="299"/>
                  <a:pt x="488" y="298"/>
                </a:cubicBezTo>
                <a:cubicBezTo>
                  <a:pt x="510" y="296"/>
                  <a:pt x="523" y="295"/>
                  <a:pt x="531" y="294"/>
                </a:cubicBezTo>
                <a:cubicBezTo>
                  <a:pt x="534" y="267"/>
                  <a:pt x="533" y="240"/>
                  <a:pt x="528" y="214"/>
                </a:cubicBezTo>
                <a:close/>
                <a:moveTo>
                  <a:pt x="383" y="373"/>
                </a:moveTo>
                <a:cubicBezTo>
                  <a:pt x="327" y="437"/>
                  <a:pt x="227" y="441"/>
                  <a:pt x="163" y="384"/>
                </a:cubicBezTo>
                <a:cubicBezTo>
                  <a:pt x="92" y="322"/>
                  <a:pt x="88" y="222"/>
                  <a:pt x="150" y="157"/>
                </a:cubicBezTo>
                <a:cubicBezTo>
                  <a:pt x="213" y="92"/>
                  <a:pt x="314" y="88"/>
                  <a:pt x="377" y="145"/>
                </a:cubicBezTo>
                <a:cubicBezTo>
                  <a:pt x="442" y="208"/>
                  <a:pt x="446" y="308"/>
                  <a:pt x="383" y="373"/>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1" name="Freeform 140"/>
          <p:cNvSpPr>
            <a:spLocks/>
          </p:cNvSpPr>
          <p:nvPr/>
        </p:nvSpPr>
        <p:spPr bwMode="auto">
          <a:xfrm>
            <a:off x="7447271" y="3403204"/>
            <a:ext cx="997201" cy="1001400"/>
          </a:xfrm>
          <a:custGeom>
            <a:avLst/>
            <a:gdLst>
              <a:gd name="T0" fmla="*/ 77 w 505"/>
              <a:gd name="T1" fmla="*/ 392 h 505"/>
              <a:gd name="T2" fmla="*/ 113 w 505"/>
              <a:gd name="T3" fmla="*/ 77 h 505"/>
              <a:gd name="T4" fmla="*/ 428 w 505"/>
              <a:gd name="T5" fmla="*/ 113 h 505"/>
              <a:gd name="T6" fmla="*/ 392 w 505"/>
              <a:gd name="T7" fmla="*/ 428 h 505"/>
              <a:gd name="T8" fmla="*/ 77 w 505"/>
              <a:gd name="T9" fmla="*/ 392 h 505"/>
            </a:gdLst>
            <a:ahLst/>
            <a:cxnLst>
              <a:cxn ang="0">
                <a:pos x="T0" y="T1"/>
              </a:cxn>
              <a:cxn ang="0">
                <a:pos x="T2" y="T3"/>
              </a:cxn>
              <a:cxn ang="0">
                <a:pos x="T4" y="T5"/>
              </a:cxn>
              <a:cxn ang="0">
                <a:pos x="T6" y="T7"/>
              </a:cxn>
              <a:cxn ang="0">
                <a:pos x="T8" y="T9"/>
              </a:cxn>
            </a:cxnLst>
            <a:rect l="0" t="0" r="r" b="b"/>
            <a:pathLst>
              <a:path w="505" h="505">
                <a:moveTo>
                  <a:pt x="77" y="392"/>
                </a:moveTo>
                <a:cubicBezTo>
                  <a:pt x="0" y="295"/>
                  <a:pt x="16" y="154"/>
                  <a:pt x="113" y="77"/>
                </a:cubicBezTo>
                <a:cubicBezTo>
                  <a:pt x="210" y="0"/>
                  <a:pt x="351" y="16"/>
                  <a:pt x="428" y="113"/>
                </a:cubicBezTo>
                <a:cubicBezTo>
                  <a:pt x="505" y="210"/>
                  <a:pt x="489" y="351"/>
                  <a:pt x="392" y="428"/>
                </a:cubicBezTo>
                <a:cubicBezTo>
                  <a:pt x="295" y="505"/>
                  <a:pt x="154" y="489"/>
                  <a:pt x="77" y="3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2" name="Freeform 141"/>
          <p:cNvSpPr>
            <a:spLocks noEditPoints="1"/>
          </p:cNvSpPr>
          <p:nvPr/>
        </p:nvSpPr>
        <p:spPr bwMode="auto">
          <a:xfrm>
            <a:off x="7394786" y="3350720"/>
            <a:ext cx="1100071" cy="1102170"/>
          </a:xfrm>
          <a:custGeom>
            <a:avLst/>
            <a:gdLst>
              <a:gd name="T0" fmla="*/ 531 w 556"/>
              <a:gd name="T1" fmla="*/ 226 h 556"/>
              <a:gd name="T2" fmla="*/ 507 w 556"/>
              <a:gd name="T3" fmla="*/ 226 h 556"/>
              <a:gd name="T4" fmla="*/ 476 w 556"/>
              <a:gd name="T5" fmla="*/ 153 h 556"/>
              <a:gd name="T6" fmla="*/ 493 w 556"/>
              <a:gd name="T7" fmla="*/ 136 h 556"/>
              <a:gd name="T8" fmla="*/ 493 w 556"/>
              <a:gd name="T9" fmla="*/ 100 h 556"/>
              <a:gd name="T10" fmla="*/ 456 w 556"/>
              <a:gd name="T11" fmla="*/ 63 h 556"/>
              <a:gd name="T12" fmla="*/ 438 w 556"/>
              <a:gd name="T13" fmla="*/ 56 h 556"/>
              <a:gd name="T14" fmla="*/ 420 w 556"/>
              <a:gd name="T15" fmla="*/ 63 h 556"/>
              <a:gd name="T16" fmla="*/ 403 w 556"/>
              <a:gd name="T17" fmla="*/ 80 h 556"/>
              <a:gd name="T18" fmla="*/ 330 w 556"/>
              <a:gd name="T19" fmla="*/ 49 h 556"/>
              <a:gd name="T20" fmla="*/ 330 w 556"/>
              <a:gd name="T21" fmla="*/ 26 h 556"/>
              <a:gd name="T22" fmla="*/ 304 w 556"/>
              <a:gd name="T23" fmla="*/ 0 h 556"/>
              <a:gd name="T24" fmla="*/ 252 w 556"/>
              <a:gd name="T25" fmla="*/ 0 h 556"/>
              <a:gd name="T26" fmla="*/ 226 w 556"/>
              <a:gd name="T27" fmla="*/ 26 h 556"/>
              <a:gd name="T28" fmla="*/ 226 w 556"/>
              <a:gd name="T29" fmla="*/ 49 h 556"/>
              <a:gd name="T30" fmla="*/ 153 w 556"/>
              <a:gd name="T31" fmla="*/ 80 h 556"/>
              <a:gd name="T32" fmla="*/ 136 w 556"/>
              <a:gd name="T33" fmla="*/ 63 h 556"/>
              <a:gd name="T34" fmla="*/ 118 w 556"/>
              <a:gd name="T35" fmla="*/ 56 h 556"/>
              <a:gd name="T36" fmla="*/ 100 w 556"/>
              <a:gd name="T37" fmla="*/ 63 h 556"/>
              <a:gd name="T38" fmla="*/ 63 w 556"/>
              <a:gd name="T39" fmla="*/ 100 h 556"/>
              <a:gd name="T40" fmla="*/ 63 w 556"/>
              <a:gd name="T41" fmla="*/ 136 h 556"/>
              <a:gd name="T42" fmla="*/ 80 w 556"/>
              <a:gd name="T43" fmla="*/ 153 h 556"/>
              <a:gd name="T44" fmla="*/ 49 w 556"/>
              <a:gd name="T45" fmla="*/ 226 h 556"/>
              <a:gd name="T46" fmla="*/ 26 w 556"/>
              <a:gd name="T47" fmla="*/ 226 h 556"/>
              <a:gd name="T48" fmla="*/ 0 w 556"/>
              <a:gd name="T49" fmla="*/ 252 h 556"/>
              <a:gd name="T50" fmla="*/ 0 w 556"/>
              <a:gd name="T51" fmla="*/ 304 h 556"/>
              <a:gd name="T52" fmla="*/ 26 w 556"/>
              <a:gd name="T53" fmla="*/ 330 h 556"/>
              <a:gd name="T54" fmla="*/ 49 w 556"/>
              <a:gd name="T55" fmla="*/ 330 h 556"/>
              <a:gd name="T56" fmla="*/ 80 w 556"/>
              <a:gd name="T57" fmla="*/ 403 h 556"/>
              <a:gd name="T58" fmla="*/ 63 w 556"/>
              <a:gd name="T59" fmla="*/ 420 h 556"/>
              <a:gd name="T60" fmla="*/ 56 w 556"/>
              <a:gd name="T61" fmla="*/ 438 h 556"/>
              <a:gd name="T62" fmla="*/ 63 w 556"/>
              <a:gd name="T63" fmla="*/ 456 h 556"/>
              <a:gd name="T64" fmla="*/ 100 w 556"/>
              <a:gd name="T65" fmla="*/ 493 h 556"/>
              <a:gd name="T66" fmla="*/ 118 w 556"/>
              <a:gd name="T67" fmla="*/ 501 h 556"/>
              <a:gd name="T68" fmla="*/ 136 w 556"/>
              <a:gd name="T69" fmla="*/ 493 h 556"/>
              <a:gd name="T70" fmla="*/ 153 w 556"/>
              <a:gd name="T71" fmla="*/ 476 h 556"/>
              <a:gd name="T72" fmla="*/ 226 w 556"/>
              <a:gd name="T73" fmla="*/ 507 h 556"/>
              <a:gd name="T74" fmla="*/ 226 w 556"/>
              <a:gd name="T75" fmla="*/ 531 h 556"/>
              <a:gd name="T76" fmla="*/ 252 w 556"/>
              <a:gd name="T77" fmla="*/ 556 h 556"/>
              <a:gd name="T78" fmla="*/ 304 w 556"/>
              <a:gd name="T79" fmla="*/ 556 h 556"/>
              <a:gd name="T80" fmla="*/ 330 w 556"/>
              <a:gd name="T81" fmla="*/ 531 h 556"/>
              <a:gd name="T82" fmla="*/ 330 w 556"/>
              <a:gd name="T83" fmla="*/ 507 h 556"/>
              <a:gd name="T84" fmla="*/ 403 w 556"/>
              <a:gd name="T85" fmla="*/ 476 h 556"/>
              <a:gd name="T86" fmla="*/ 420 w 556"/>
              <a:gd name="T87" fmla="*/ 493 h 556"/>
              <a:gd name="T88" fmla="*/ 438 w 556"/>
              <a:gd name="T89" fmla="*/ 501 h 556"/>
              <a:gd name="T90" fmla="*/ 456 w 556"/>
              <a:gd name="T91" fmla="*/ 493 h 556"/>
              <a:gd name="T92" fmla="*/ 493 w 556"/>
              <a:gd name="T93" fmla="*/ 456 h 556"/>
              <a:gd name="T94" fmla="*/ 501 w 556"/>
              <a:gd name="T95" fmla="*/ 438 h 556"/>
              <a:gd name="T96" fmla="*/ 493 w 556"/>
              <a:gd name="T97" fmla="*/ 420 h 556"/>
              <a:gd name="T98" fmla="*/ 476 w 556"/>
              <a:gd name="T99" fmla="*/ 403 h 556"/>
              <a:gd name="T100" fmla="*/ 507 w 556"/>
              <a:gd name="T101" fmla="*/ 330 h 556"/>
              <a:gd name="T102" fmla="*/ 531 w 556"/>
              <a:gd name="T103" fmla="*/ 330 h 556"/>
              <a:gd name="T104" fmla="*/ 556 w 556"/>
              <a:gd name="T105" fmla="*/ 304 h 556"/>
              <a:gd name="T106" fmla="*/ 556 w 556"/>
              <a:gd name="T107" fmla="*/ 252 h 556"/>
              <a:gd name="T108" fmla="*/ 531 w 556"/>
              <a:gd name="T109" fmla="*/ 226 h 556"/>
              <a:gd name="T110" fmla="*/ 540 w 556"/>
              <a:gd name="T111" fmla="*/ 304 h 556"/>
              <a:gd name="T112" fmla="*/ 540 w 556"/>
              <a:gd name="T113" fmla="*/ 30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6" h="556">
                <a:moveTo>
                  <a:pt x="531" y="226"/>
                </a:moveTo>
                <a:cubicBezTo>
                  <a:pt x="507" y="226"/>
                  <a:pt x="507" y="226"/>
                  <a:pt x="507" y="226"/>
                </a:cubicBezTo>
                <a:cubicBezTo>
                  <a:pt x="501" y="200"/>
                  <a:pt x="491" y="176"/>
                  <a:pt x="476" y="153"/>
                </a:cubicBezTo>
                <a:cubicBezTo>
                  <a:pt x="493" y="136"/>
                  <a:pt x="493" y="136"/>
                  <a:pt x="493" y="136"/>
                </a:cubicBezTo>
                <a:cubicBezTo>
                  <a:pt x="503" y="126"/>
                  <a:pt x="503" y="110"/>
                  <a:pt x="493" y="100"/>
                </a:cubicBezTo>
                <a:cubicBezTo>
                  <a:pt x="456" y="63"/>
                  <a:pt x="456" y="63"/>
                  <a:pt x="456" y="63"/>
                </a:cubicBezTo>
                <a:cubicBezTo>
                  <a:pt x="451" y="58"/>
                  <a:pt x="445" y="56"/>
                  <a:pt x="438" y="56"/>
                </a:cubicBezTo>
                <a:cubicBezTo>
                  <a:pt x="431" y="56"/>
                  <a:pt x="425" y="58"/>
                  <a:pt x="420" y="63"/>
                </a:cubicBezTo>
                <a:cubicBezTo>
                  <a:pt x="403" y="80"/>
                  <a:pt x="403" y="80"/>
                  <a:pt x="403" y="80"/>
                </a:cubicBezTo>
                <a:cubicBezTo>
                  <a:pt x="381" y="66"/>
                  <a:pt x="356" y="55"/>
                  <a:pt x="330" y="49"/>
                </a:cubicBezTo>
                <a:cubicBezTo>
                  <a:pt x="330" y="26"/>
                  <a:pt x="330" y="26"/>
                  <a:pt x="330" y="26"/>
                </a:cubicBezTo>
                <a:cubicBezTo>
                  <a:pt x="330" y="12"/>
                  <a:pt x="318" y="0"/>
                  <a:pt x="304" y="0"/>
                </a:cubicBezTo>
                <a:cubicBezTo>
                  <a:pt x="252" y="0"/>
                  <a:pt x="252" y="0"/>
                  <a:pt x="252" y="0"/>
                </a:cubicBezTo>
                <a:cubicBezTo>
                  <a:pt x="238" y="0"/>
                  <a:pt x="226" y="12"/>
                  <a:pt x="226" y="26"/>
                </a:cubicBezTo>
                <a:cubicBezTo>
                  <a:pt x="226" y="49"/>
                  <a:pt x="226" y="49"/>
                  <a:pt x="226" y="49"/>
                </a:cubicBezTo>
                <a:cubicBezTo>
                  <a:pt x="200" y="55"/>
                  <a:pt x="176" y="66"/>
                  <a:pt x="153" y="80"/>
                </a:cubicBezTo>
                <a:cubicBezTo>
                  <a:pt x="136" y="63"/>
                  <a:pt x="136" y="63"/>
                  <a:pt x="136" y="63"/>
                </a:cubicBezTo>
                <a:cubicBezTo>
                  <a:pt x="131" y="58"/>
                  <a:pt x="125" y="56"/>
                  <a:pt x="118" y="56"/>
                </a:cubicBezTo>
                <a:cubicBezTo>
                  <a:pt x="111" y="56"/>
                  <a:pt x="105" y="58"/>
                  <a:pt x="100" y="63"/>
                </a:cubicBezTo>
                <a:cubicBezTo>
                  <a:pt x="63" y="100"/>
                  <a:pt x="63" y="100"/>
                  <a:pt x="63" y="100"/>
                </a:cubicBezTo>
                <a:cubicBezTo>
                  <a:pt x="53" y="110"/>
                  <a:pt x="53" y="126"/>
                  <a:pt x="63" y="136"/>
                </a:cubicBezTo>
                <a:cubicBezTo>
                  <a:pt x="80" y="153"/>
                  <a:pt x="80" y="153"/>
                  <a:pt x="80" y="153"/>
                </a:cubicBezTo>
                <a:cubicBezTo>
                  <a:pt x="65" y="176"/>
                  <a:pt x="55" y="200"/>
                  <a:pt x="49" y="226"/>
                </a:cubicBezTo>
                <a:cubicBezTo>
                  <a:pt x="26" y="226"/>
                  <a:pt x="26" y="226"/>
                  <a:pt x="26" y="226"/>
                </a:cubicBezTo>
                <a:cubicBezTo>
                  <a:pt x="12" y="226"/>
                  <a:pt x="0" y="238"/>
                  <a:pt x="0" y="252"/>
                </a:cubicBezTo>
                <a:cubicBezTo>
                  <a:pt x="0" y="304"/>
                  <a:pt x="0" y="304"/>
                  <a:pt x="0" y="304"/>
                </a:cubicBezTo>
                <a:cubicBezTo>
                  <a:pt x="0" y="318"/>
                  <a:pt x="12" y="330"/>
                  <a:pt x="26" y="330"/>
                </a:cubicBezTo>
                <a:cubicBezTo>
                  <a:pt x="49" y="330"/>
                  <a:pt x="49" y="330"/>
                  <a:pt x="49" y="330"/>
                </a:cubicBezTo>
                <a:cubicBezTo>
                  <a:pt x="55" y="356"/>
                  <a:pt x="65" y="381"/>
                  <a:pt x="80" y="403"/>
                </a:cubicBezTo>
                <a:cubicBezTo>
                  <a:pt x="63" y="420"/>
                  <a:pt x="63" y="420"/>
                  <a:pt x="63" y="420"/>
                </a:cubicBezTo>
                <a:cubicBezTo>
                  <a:pt x="58" y="425"/>
                  <a:pt x="56" y="431"/>
                  <a:pt x="56" y="438"/>
                </a:cubicBezTo>
                <a:cubicBezTo>
                  <a:pt x="56" y="445"/>
                  <a:pt x="58" y="451"/>
                  <a:pt x="63" y="456"/>
                </a:cubicBezTo>
                <a:cubicBezTo>
                  <a:pt x="100" y="493"/>
                  <a:pt x="100" y="493"/>
                  <a:pt x="100" y="493"/>
                </a:cubicBezTo>
                <a:cubicBezTo>
                  <a:pt x="105" y="498"/>
                  <a:pt x="111" y="501"/>
                  <a:pt x="118" y="501"/>
                </a:cubicBezTo>
                <a:cubicBezTo>
                  <a:pt x="125" y="501"/>
                  <a:pt x="131" y="498"/>
                  <a:pt x="136" y="493"/>
                </a:cubicBezTo>
                <a:cubicBezTo>
                  <a:pt x="153" y="476"/>
                  <a:pt x="153" y="476"/>
                  <a:pt x="153" y="476"/>
                </a:cubicBezTo>
                <a:cubicBezTo>
                  <a:pt x="176" y="491"/>
                  <a:pt x="200" y="501"/>
                  <a:pt x="226" y="507"/>
                </a:cubicBezTo>
                <a:cubicBezTo>
                  <a:pt x="226" y="531"/>
                  <a:pt x="226" y="531"/>
                  <a:pt x="226" y="531"/>
                </a:cubicBezTo>
                <a:cubicBezTo>
                  <a:pt x="226" y="545"/>
                  <a:pt x="238" y="556"/>
                  <a:pt x="252" y="556"/>
                </a:cubicBezTo>
                <a:cubicBezTo>
                  <a:pt x="304" y="556"/>
                  <a:pt x="304" y="556"/>
                  <a:pt x="304" y="556"/>
                </a:cubicBezTo>
                <a:cubicBezTo>
                  <a:pt x="318" y="556"/>
                  <a:pt x="330" y="545"/>
                  <a:pt x="330" y="531"/>
                </a:cubicBezTo>
                <a:cubicBezTo>
                  <a:pt x="330" y="507"/>
                  <a:pt x="330" y="507"/>
                  <a:pt x="330" y="507"/>
                </a:cubicBezTo>
                <a:cubicBezTo>
                  <a:pt x="356" y="501"/>
                  <a:pt x="381" y="491"/>
                  <a:pt x="403" y="476"/>
                </a:cubicBezTo>
                <a:cubicBezTo>
                  <a:pt x="420" y="493"/>
                  <a:pt x="420" y="493"/>
                  <a:pt x="420" y="493"/>
                </a:cubicBezTo>
                <a:cubicBezTo>
                  <a:pt x="425" y="498"/>
                  <a:pt x="431" y="501"/>
                  <a:pt x="438" y="501"/>
                </a:cubicBezTo>
                <a:cubicBezTo>
                  <a:pt x="445" y="501"/>
                  <a:pt x="451" y="498"/>
                  <a:pt x="456" y="493"/>
                </a:cubicBezTo>
                <a:cubicBezTo>
                  <a:pt x="493" y="456"/>
                  <a:pt x="493" y="456"/>
                  <a:pt x="493" y="456"/>
                </a:cubicBezTo>
                <a:cubicBezTo>
                  <a:pt x="498" y="451"/>
                  <a:pt x="501" y="445"/>
                  <a:pt x="501" y="438"/>
                </a:cubicBezTo>
                <a:cubicBezTo>
                  <a:pt x="501" y="431"/>
                  <a:pt x="498" y="425"/>
                  <a:pt x="493" y="420"/>
                </a:cubicBezTo>
                <a:cubicBezTo>
                  <a:pt x="476" y="403"/>
                  <a:pt x="476" y="403"/>
                  <a:pt x="476" y="403"/>
                </a:cubicBezTo>
                <a:cubicBezTo>
                  <a:pt x="491" y="381"/>
                  <a:pt x="501" y="356"/>
                  <a:pt x="507" y="330"/>
                </a:cubicBezTo>
                <a:cubicBezTo>
                  <a:pt x="531" y="330"/>
                  <a:pt x="531" y="330"/>
                  <a:pt x="531" y="330"/>
                </a:cubicBezTo>
                <a:cubicBezTo>
                  <a:pt x="545" y="330"/>
                  <a:pt x="556" y="318"/>
                  <a:pt x="556" y="304"/>
                </a:cubicBezTo>
                <a:cubicBezTo>
                  <a:pt x="556" y="252"/>
                  <a:pt x="556" y="252"/>
                  <a:pt x="556" y="252"/>
                </a:cubicBezTo>
                <a:cubicBezTo>
                  <a:pt x="556" y="238"/>
                  <a:pt x="545" y="226"/>
                  <a:pt x="531" y="226"/>
                </a:cubicBezTo>
                <a:close/>
                <a:moveTo>
                  <a:pt x="540" y="304"/>
                </a:moveTo>
                <a:cubicBezTo>
                  <a:pt x="540" y="304"/>
                  <a:pt x="540" y="304"/>
                  <a:pt x="540" y="304"/>
                </a:cubicBezTo>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3" name="Freeform 142"/>
          <p:cNvSpPr>
            <a:spLocks/>
          </p:cNvSpPr>
          <p:nvPr/>
        </p:nvSpPr>
        <p:spPr bwMode="auto">
          <a:xfrm>
            <a:off x="7466165" y="3422098"/>
            <a:ext cx="957314" cy="959413"/>
          </a:xfrm>
          <a:custGeom>
            <a:avLst/>
            <a:gdLst>
              <a:gd name="T0" fmla="*/ 74 w 484"/>
              <a:gd name="T1" fmla="*/ 376 h 484"/>
              <a:gd name="T2" fmla="*/ 108 w 484"/>
              <a:gd name="T3" fmla="*/ 74 h 484"/>
              <a:gd name="T4" fmla="*/ 410 w 484"/>
              <a:gd name="T5" fmla="*/ 108 h 484"/>
              <a:gd name="T6" fmla="*/ 376 w 484"/>
              <a:gd name="T7" fmla="*/ 411 h 484"/>
              <a:gd name="T8" fmla="*/ 74 w 484"/>
              <a:gd name="T9" fmla="*/ 376 h 484"/>
            </a:gdLst>
            <a:ahLst/>
            <a:cxnLst>
              <a:cxn ang="0">
                <a:pos x="T0" y="T1"/>
              </a:cxn>
              <a:cxn ang="0">
                <a:pos x="T2" y="T3"/>
              </a:cxn>
              <a:cxn ang="0">
                <a:pos x="T4" y="T5"/>
              </a:cxn>
              <a:cxn ang="0">
                <a:pos x="T6" y="T7"/>
              </a:cxn>
              <a:cxn ang="0">
                <a:pos x="T8" y="T9"/>
              </a:cxn>
            </a:cxnLst>
            <a:rect l="0" t="0" r="r" b="b"/>
            <a:pathLst>
              <a:path w="484" h="484">
                <a:moveTo>
                  <a:pt x="74" y="376"/>
                </a:moveTo>
                <a:cubicBezTo>
                  <a:pt x="0" y="283"/>
                  <a:pt x="15" y="148"/>
                  <a:pt x="108" y="74"/>
                </a:cubicBezTo>
                <a:cubicBezTo>
                  <a:pt x="201" y="0"/>
                  <a:pt x="337" y="15"/>
                  <a:pt x="410" y="108"/>
                </a:cubicBezTo>
                <a:cubicBezTo>
                  <a:pt x="484" y="201"/>
                  <a:pt x="469" y="337"/>
                  <a:pt x="376" y="411"/>
                </a:cubicBezTo>
                <a:cubicBezTo>
                  <a:pt x="283" y="484"/>
                  <a:pt x="148" y="469"/>
                  <a:pt x="74"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5" name="Freeform 144"/>
          <p:cNvSpPr>
            <a:spLocks noEditPoints="1"/>
          </p:cNvSpPr>
          <p:nvPr/>
        </p:nvSpPr>
        <p:spPr bwMode="auto">
          <a:xfrm>
            <a:off x="9639015" y="2886759"/>
            <a:ext cx="1047587" cy="1051786"/>
          </a:xfrm>
          <a:custGeom>
            <a:avLst/>
            <a:gdLst>
              <a:gd name="T0" fmla="*/ 506 w 530"/>
              <a:gd name="T1" fmla="*/ 216 h 530"/>
              <a:gd name="T2" fmla="*/ 483 w 530"/>
              <a:gd name="T3" fmla="*/ 216 h 530"/>
              <a:gd name="T4" fmla="*/ 454 w 530"/>
              <a:gd name="T5" fmla="*/ 146 h 530"/>
              <a:gd name="T6" fmla="*/ 470 w 530"/>
              <a:gd name="T7" fmla="*/ 130 h 530"/>
              <a:gd name="T8" fmla="*/ 470 w 530"/>
              <a:gd name="T9" fmla="*/ 95 h 530"/>
              <a:gd name="T10" fmla="*/ 435 w 530"/>
              <a:gd name="T11" fmla="*/ 60 h 530"/>
              <a:gd name="T12" fmla="*/ 418 w 530"/>
              <a:gd name="T13" fmla="*/ 53 h 530"/>
              <a:gd name="T14" fmla="*/ 401 w 530"/>
              <a:gd name="T15" fmla="*/ 60 h 530"/>
              <a:gd name="T16" fmla="*/ 385 w 530"/>
              <a:gd name="T17" fmla="*/ 76 h 530"/>
              <a:gd name="T18" fmla="*/ 315 w 530"/>
              <a:gd name="T19" fmla="*/ 47 h 530"/>
              <a:gd name="T20" fmla="*/ 315 w 530"/>
              <a:gd name="T21" fmla="*/ 25 h 530"/>
              <a:gd name="T22" fmla="*/ 290 w 530"/>
              <a:gd name="T23" fmla="*/ 0 h 530"/>
              <a:gd name="T24" fmla="*/ 241 w 530"/>
              <a:gd name="T25" fmla="*/ 0 h 530"/>
              <a:gd name="T26" fmla="*/ 216 w 530"/>
              <a:gd name="T27" fmla="*/ 25 h 530"/>
              <a:gd name="T28" fmla="*/ 216 w 530"/>
              <a:gd name="T29" fmla="*/ 47 h 530"/>
              <a:gd name="T30" fmla="*/ 146 w 530"/>
              <a:gd name="T31" fmla="*/ 76 h 530"/>
              <a:gd name="T32" fmla="*/ 130 w 530"/>
              <a:gd name="T33" fmla="*/ 60 h 530"/>
              <a:gd name="T34" fmla="*/ 113 w 530"/>
              <a:gd name="T35" fmla="*/ 53 h 530"/>
              <a:gd name="T36" fmla="*/ 96 w 530"/>
              <a:gd name="T37" fmla="*/ 60 h 530"/>
              <a:gd name="T38" fmla="*/ 60 w 530"/>
              <a:gd name="T39" fmla="*/ 95 h 530"/>
              <a:gd name="T40" fmla="*/ 60 w 530"/>
              <a:gd name="T41" fmla="*/ 130 h 530"/>
              <a:gd name="T42" fmla="*/ 76 w 530"/>
              <a:gd name="T43" fmla="*/ 146 h 530"/>
              <a:gd name="T44" fmla="*/ 47 w 530"/>
              <a:gd name="T45" fmla="*/ 216 h 530"/>
              <a:gd name="T46" fmla="*/ 25 w 530"/>
              <a:gd name="T47" fmla="*/ 216 h 530"/>
              <a:gd name="T48" fmla="*/ 0 w 530"/>
              <a:gd name="T49" fmla="*/ 240 h 530"/>
              <a:gd name="T50" fmla="*/ 0 w 530"/>
              <a:gd name="T51" fmla="*/ 290 h 530"/>
              <a:gd name="T52" fmla="*/ 25 w 530"/>
              <a:gd name="T53" fmla="*/ 314 h 530"/>
              <a:gd name="T54" fmla="*/ 47 w 530"/>
              <a:gd name="T55" fmla="*/ 314 h 530"/>
              <a:gd name="T56" fmla="*/ 76 w 530"/>
              <a:gd name="T57" fmla="*/ 384 h 530"/>
              <a:gd name="T58" fmla="*/ 60 w 530"/>
              <a:gd name="T59" fmla="*/ 400 h 530"/>
              <a:gd name="T60" fmla="*/ 53 w 530"/>
              <a:gd name="T61" fmla="*/ 418 h 530"/>
              <a:gd name="T62" fmla="*/ 60 w 530"/>
              <a:gd name="T63" fmla="*/ 435 h 530"/>
              <a:gd name="T64" fmla="*/ 96 w 530"/>
              <a:gd name="T65" fmla="*/ 470 h 530"/>
              <a:gd name="T66" fmla="*/ 113 w 530"/>
              <a:gd name="T67" fmla="*/ 477 h 530"/>
              <a:gd name="T68" fmla="*/ 130 w 530"/>
              <a:gd name="T69" fmla="*/ 470 h 530"/>
              <a:gd name="T70" fmla="*/ 146 w 530"/>
              <a:gd name="T71" fmla="*/ 454 h 530"/>
              <a:gd name="T72" fmla="*/ 216 w 530"/>
              <a:gd name="T73" fmla="*/ 483 h 530"/>
              <a:gd name="T74" fmla="*/ 216 w 530"/>
              <a:gd name="T75" fmla="*/ 506 h 530"/>
              <a:gd name="T76" fmla="*/ 241 w 530"/>
              <a:gd name="T77" fmla="*/ 530 h 530"/>
              <a:gd name="T78" fmla="*/ 290 w 530"/>
              <a:gd name="T79" fmla="*/ 530 h 530"/>
              <a:gd name="T80" fmla="*/ 315 w 530"/>
              <a:gd name="T81" fmla="*/ 506 h 530"/>
              <a:gd name="T82" fmla="*/ 315 w 530"/>
              <a:gd name="T83" fmla="*/ 483 h 530"/>
              <a:gd name="T84" fmla="*/ 385 w 530"/>
              <a:gd name="T85" fmla="*/ 454 h 530"/>
              <a:gd name="T86" fmla="*/ 401 w 530"/>
              <a:gd name="T87" fmla="*/ 470 h 530"/>
              <a:gd name="T88" fmla="*/ 418 w 530"/>
              <a:gd name="T89" fmla="*/ 477 h 530"/>
              <a:gd name="T90" fmla="*/ 435 w 530"/>
              <a:gd name="T91" fmla="*/ 470 h 530"/>
              <a:gd name="T92" fmla="*/ 470 w 530"/>
              <a:gd name="T93" fmla="*/ 435 h 530"/>
              <a:gd name="T94" fmla="*/ 478 w 530"/>
              <a:gd name="T95" fmla="*/ 418 h 530"/>
              <a:gd name="T96" fmla="*/ 470 w 530"/>
              <a:gd name="T97" fmla="*/ 400 h 530"/>
              <a:gd name="T98" fmla="*/ 454 w 530"/>
              <a:gd name="T99" fmla="*/ 384 h 530"/>
              <a:gd name="T100" fmla="*/ 483 w 530"/>
              <a:gd name="T101" fmla="*/ 314 h 530"/>
              <a:gd name="T102" fmla="*/ 506 w 530"/>
              <a:gd name="T103" fmla="*/ 314 h 530"/>
              <a:gd name="T104" fmla="*/ 530 w 530"/>
              <a:gd name="T105" fmla="*/ 290 h 530"/>
              <a:gd name="T106" fmla="*/ 530 w 530"/>
              <a:gd name="T107" fmla="*/ 240 h 530"/>
              <a:gd name="T108" fmla="*/ 506 w 530"/>
              <a:gd name="T109" fmla="*/ 216 h 530"/>
              <a:gd name="T110" fmla="*/ 438 w 530"/>
              <a:gd name="T111" fmla="*/ 366 h 530"/>
              <a:gd name="T112" fmla="*/ 164 w 530"/>
              <a:gd name="T113" fmla="*/ 438 h 530"/>
              <a:gd name="T114" fmla="*/ 93 w 530"/>
              <a:gd name="T115" fmla="*/ 164 h 530"/>
              <a:gd name="T116" fmla="*/ 367 w 530"/>
              <a:gd name="T117" fmla="*/ 93 h 530"/>
              <a:gd name="T118" fmla="*/ 438 w 530"/>
              <a:gd name="T119" fmla="*/ 36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530">
                <a:moveTo>
                  <a:pt x="506" y="216"/>
                </a:moveTo>
                <a:cubicBezTo>
                  <a:pt x="483" y="216"/>
                  <a:pt x="483" y="216"/>
                  <a:pt x="483" y="216"/>
                </a:cubicBezTo>
                <a:cubicBezTo>
                  <a:pt x="478" y="191"/>
                  <a:pt x="468" y="167"/>
                  <a:pt x="454" y="146"/>
                </a:cubicBezTo>
                <a:cubicBezTo>
                  <a:pt x="470" y="130"/>
                  <a:pt x="470" y="130"/>
                  <a:pt x="470" y="130"/>
                </a:cubicBezTo>
                <a:cubicBezTo>
                  <a:pt x="480" y="120"/>
                  <a:pt x="480" y="105"/>
                  <a:pt x="470" y="95"/>
                </a:cubicBezTo>
                <a:cubicBezTo>
                  <a:pt x="435" y="60"/>
                  <a:pt x="435" y="60"/>
                  <a:pt x="435" y="60"/>
                </a:cubicBezTo>
                <a:cubicBezTo>
                  <a:pt x="431" y="56"/>
                  <a:pt x="424" y="53"/>
                  <a:pt x="418" y="53"/>
                </a:cubicBezTo>
                <a:cubicBezTo>
                  <a:pt x="411" y="53"/>
                  <a:pt x="405" y="56"/>
                  <a:pt x="401" y="60"/>
                </a:cubicBezTo>
                <a:cubicBezTo>
                  <a:pt x="385" y="76"/>
                  <a:pt x="385" y="76"/>
                  <a:pt x="385" y="76"/>
                </a:cubicBezTo>
                <a:cubicBezTo>
                  <a:pt x="363" y="62"/>
                  <a:pt x="340" y="53"/>
                  <a:pt x="315" y="47"/>
                </a:cubicBezTo>
                <a:cubicBezTo>
                  <a:pt x="315" y="25"/>
                  <a:pt x="315" y="25"/>
                  <a:pt x="315" y="25"/>
                </a:cubicBezTo>
                <a:cubicBezTo>
                  <a:pt x="315" y="11"/>
                  <a:pt x="304" y="0"/>
                  <a:pt x="290" y="0"/>
                </a:cubicBezTo>
                <a:cubicBezTo>
                  <a:pt x="241" y="0"/>
                  <a:pt x="241" y="0"/>
                  <a:pt x="241" y="0"/>
                </a:cubicBezTo>
                <a:cubicBezTo>
                  <a:pt x="227" y="0"/>
                  <a:pt x="216" y="11"/>
                  <a:pt x="216" y="25"/>
                </a:cubicBezTo>
                <a:cubicBezTo>
                  <a:pt x="216" y="47"/>
                  <a:pt x="216" y="47"/>
                  <a:pt x="216" y="47"/>
                </a:cubicBezTo>
                <a:cubicBezTo>
                  <a:pt x="191" y="53"/>
                  <a:pt x="168" y="62"/>
                  <a:pt x="146" y="76"/>
                </a:cubicBezTo>
                <a:cubicBezTo>
                  <a:pt x="130" y="60"/>
                  <a:pt x="130" y="60"/>
                  <a:pt x="130" y="60"/>
                </a:cubicBezTo>
                <a:cubicBezTo>
                  <a:pt x="126" y="56"/>
                  <a:pt x="119" y="53"/>
                  <a:pt x="113" y="53"/>
                </a:cubicBezTo>
                <a:cubicBezTo>
                  <a:pt x="106" y="53"/>
                  <a:pt x="100" y="56"/>
                  <a:pt x="96" y="60"/>
                </a:cubicBezTo>
                <a:cubicBezTo>
                  <a:pt x="60" y="95"/>
                  <a:pt x="60" y="95"/>
                  <a:pt x="60" y="95"/>
                </a:cubicBezTo>
                <a:cubicBezTo>
                  <a:pt x="51" y="105"/>
                  <a:pt x="51" y="120"/>
                  <a:pt x="60" y="130"/>
                </a:cubicBezTo>
                <a:cubicBezTo>
                  <a:pt x="76" y="146"/>
                  <a:pt x="76" y="146"/>
                  <a:pt x="76" y="146"/>
                </a:cubicBezTo>
                <a:cubicBezTo>
                  <a:pt x="63" y="167"/>
                  <a:pt x="53" y="191"/>
                  <a:pt x="47" y="216"/>
                </a:cubicBezTo>
                <a:cubicBezTo>
                  <a:pt x="25" y="216"/>
                  <a:pt x="25" y="216"/>
                  <a:pt x="25" y="216"/>
                </a:cubicBezTo>
                <a:cubicBezTo>
                  <a:pt x="11" y="216"/>
                  <a:pt x="0" y="227"/>
                  <a:pt x="0" y="240"/>
                </a:cubicBezTo>
                <a:cubicBezTo>
                  <a:pt x="0" y="290"/>
                  <a:pt x="0" y="290"/>
                  <a:pt x="0" y="290"/>
                </a:cubicBezTo>
                <a:cubicBezTo>
                  <a:pt x="0" y="303"/>
                  <a:pt x="11" y="314"/>
                  <a:pt x="25" y="314"/>
                </a:cubicBezTo>
                <a:cubicBezTo>
                  <a:pt x="47" y="314"/>
                  <a:pt x="47" y="314"/>
                  <a:pt x="47" y="314"/>
                </a:cubicBezTo>
                <a:cubicBezTo>
                  <a:pt x="53" y="339"/>
                  <a:pt x="63" y="363"/>
                  <a:pt x="76" y="384"/>
                </a:cubicBezTo>
                <a:cubicBezTo>
                  <a:pt x="60" y="400"/>
                  <a:pt x="60" y="400"/>
                  <a:pt x="60" y="400"/>
                </a:cubicBezTo>
                <a:cubicBezTo>
                  <a:pt x="56" y="405"/>
                  <a:pt x="53" y="411"/>
                  <a:pt x="53" y="418"/>
                </a:cubicBezTo>
                <a:cubicBezTo>
                  <a:pt x="53" y="424"/>
                  <a:pt x="56" y="430"/>
                  <a:pt x="60" y="435"/>
                </a:cubicBezTo>
                <a:cubicBezTo>
                  <a:pt x="96" y="470"/>
                  <a:pt x="96" y="470"/>
                  <a:pt x="96" y="470"/>
                </a:cubicBezTo>
                <a:cubicBezTo>
                  <a:pt x="100" y="475"/>
                  <a:pt x="106" y="477"/>
                  <a:pt x="113" y="477"/>
                </a:cubicBezTo>
                <a:cubicBezTo>
                  <a:pt x="119" y="477"/>
                  <a:pt x="126" y="475"/>
                  <a:pt x="130" y="470"/>
                </a:cubicBezTo>
                <a:cubicBezTo>
                  <a:pt x="146" y="454"/>
                  <a:pt x="146" y="454"/>
                  <a:pt x="146" y="454"/>
                </a:cubicBezTo>
                <a:cubicBezTo>
                  <a:pt x="168" y="468"/>
                  <a:pt x="191" y="478"/>
                  <a:pt x="216" y="483"/>
                </a:cubicBezTo>
                <a:cubicBezTo>
                  <a:pt x="216" y="506"/>
                  <a:pt x="216" y="506"/>
                  <a:pt x="216" y="506"/>
                </a:cubicBezTo>
                <a:cubicBezTo>
                  <a:pt x="216" y="519"/>
                  <a:pt x="227" y="530"/>
                  <a:pt x="241" y="530"/>
                </a:cubicBezTo>
                <a:cubicBezTo>
                  <a:pt x="290" y="530"/>
                  <a:pt x="290" y="530"/>
                  <a:pt x="290" y="530"/>
                </a:cubicBezTo>
                <a:cubicBezTo>
                  <a:pt x="304" y="530"/>
                  <a:pt x="315" y="519"/>
                  <a:pt x="315" y="506"/>
                </a:cubicBezTo>
                <a:cubicBezTo>
                  <a:pt x="315" y="483"/>
                  <a:pt x="315" y="483"/>
                  <a:pt x="315" y="483"/>
                </a:cubicBezTo>
                <a:cubicBezTo>
                  <a:pt x="340" y="478"/>
                  <a:pt x="363" y="468"/>
                  <a:pt x="385" y="454"/>
                </a:cubicBezTo>
                <a:cubicBezTo>
                  <a:pt x="401" y="470"/>
                  <a:pt x="401" y="470"/>
                  <a:pt x="401" y="470"/>
                </a:cubicBezTo>
                <a:cubicBezTo>
                  <a:pt x="405" y="475"/>
                  <a:pt x="411" y="477"/>
                  <a:pt x="418" y="477"/>
                </a:cubicBezTo>
                <a:cubicBezTo>
                  <a:pt x="424" y="477"/>
                  <a:pt x="431" y="475"/>
                  <a:pt x="435" y="470"/>
                </a:cubicBezTo>
                <a:cubicBezTo>
                  <a:pt x="470" y="435"/>
                  <a:pt x="470" y="435"/>
                  <a:pt x="470" y="435"/>
                </a:cubicBezTo>
                <a:cubicBezTo>
                  <a:pt x="475" y="430"/>
                  <a:pt x="478" y="424"/>
                  <a:pt x="478" y="418"/>
                </a:cubicBezTo>
                <a:cubicBezTo>
                  <a:pt x="478" y="411"/>
                  <a:pt x="475" y="405"/>
                  <a:pt x="470" y="400"/>
                </a:cubicBezTo>
                <a:cubicBezTo>
                  <a:pt x="454" y="384"/>
                  <a:pt x="454" y="384"/>
                  <a:pt x="454" y="384"/>
                </a:cubicBezTo>
                <a:cubicBezTo>
                  <a:pt x="468" y="363"/>
                  <a:pt x="478" y="339"/>
                  <a:pt x="483" y="314"/>
                </a:cubicBezTo>
                <a:cubicBezTo>
                  <a:pt x="506" y="314"/>
                  <a:pt x="506" y="314"/>
                  <a:pt x="506" y="314"/>
                </a:cubicBezTo>
                <a:cubicBezTo>
                  <a:pt x="519" y="314"/>
                  <a:pt x="530" y="303"/>
                  <a:pt x="530" y="290"/>
                </a:cubicBezTo>
                <a:cubicBezTo>
                  <a:pt x="530" y="240"/>
                  <a:pt x="530" y="240"/>
                  <a:pt x="530" y="240"/>
                </a:cubicBezTo>
                <a:cubicBezTo>
                  <a:pt x="530" y="227"/>
                  <a:pt x="519" y="216"/>
                  <a:pt x="506" y="216"/>
                </a:cubicBezTo>
                <a:close/>
                <a:moveTo>
                  <a:pt x="438" y="366"/>
                </a:moveTo>
                <a:cubicBezTo>
                  <a:pt x="382" y="462"/>
                  <a:pt x="260" y="494"/>
                  <a:pt x="164" y="438"/>
                </a:cubicBezTo>
                <a:cubicBezTo>
                  <a:pt x="69" y="382"/>
                  <a:pt x="37" y="259"/>
                  <a:pt x="93" y="164"/>
                </a:cubicBezTo>
                <a:cubicBezTo>
                  <a:pt x="149" y="69"/>
                  <a:pt x="271" y="37"/>
                  <a:pt x="367" y="93"/>
                </a:cubicBezTo>
                <a:cubicBezTo>
                  <a:pt x="462" y="148"/>
                  <a:pt x="494" y="271"/>
                  <a:pt x="438" y="36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6" name="Freeform 145"/>
          <p:cNvSpPr>
            <a:spLocks/>
          </p:cNvSpPr>
          <p:nvPr/>
        </p:nvSpPr>
        <p:spPr bwMode="auto">
          <a:xfrm>
            <a:off x="9699896" y="2947640"/>
            <a:ext cx="927922" cy="932121"/>
          </a:xfrm>
          <a:custGeom>
            <a:avLst/>
            <a:gdLst>
              <a:gd name="T0" fmla="*/ 412 w 469"/>
              <a:gd name="T1" fmla="*/ 339 h 470"/>
              <a:gd name="T2" fmla="*/ 130 w 469"/>
              <a:gd name="T3" fmla="*/ 412 h 470"/>
              <a:gd name="T4" fmla="*/ 57 w 469"/>
              <a:gd name="T5" fmla="*/ 131 h 470"/>
              <a:gd name="T6" fmla="*/ 338 w 469"/>
              <a:gd name="T7" fmla="*/ 58 h 470"/>
              <a:gd name="T8" fmla="*/ 412 w 469"/>
              <a:gd name="T9" fmla="*/ 339 h 470"/>
            </a:gdLst>
            <a:ahLst/>
            <a:cxnLst>
              <a:cxn ang="0">
                <a:pos x="T0" y="T1"/>
              </a:cxn>
              <a:cxn ang="0">
                <a:pos x="T2" y="T3"/>
              </a:cxn>
              <a:cxn ang="0">
                <a:pos x="T4" y="T5"/>
              </a:cxn>
              <a:cxn ang="0">
                <a:pos x="T6" y="T7"/>
              </a:cxn>
              <a:cxn ang="0">
                <a:pos x="T8" y="T9"/>
              </a:cxn>
            </a:cxnLst>
            <a:rect l="0" t="0" r="r" b="b"/>
            <a:pathLst>
              <a:path w="469" h="470">
                <a:moveTo>
                  <a:pt x="412" y="339"/>
                </a:moveTo>
                <a:cubicBezTo>
                  <a:pt x="354" y="437"/>
                  <a:pt x="228" y="470"/>
                  <a:pt x="130" y="412"/>
                </a:cubicBezTo>
                <a:cubicBezTo>
                  <a:pt x="33" y="355"/>
                  <a:pt x="0" y="229"/>
                  <a:pt x="57" y="131"/>
                </a:cubicBezTo>
                <a:cubicBezTo>
                  <a:pt x="115" y="33"/>
                  <a:pt x="240" y="0"/>
                  <a:pt x="338" y="58"/>
                </a:cubicBezTo>
                <a:cubicBezTo>
                  <a:pt x="436" y="115"/>
                  <a:pt x="469" y="241"/>
                  <a:pt x="412" y="339"/>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91" name="Freeform 149"/>
          <p:cNvSpPr>
            <a:spLocks/>
          </p:cNvSpPr>
          <p:nvPr/>
        </p:nvSpPr>
        <p:spPr bwMode="auto">
          <a:xfrm>
            <a:off x="10501856" y="3955338"/>
            <a:ext cx="1041289" cy="1047587"/>
          </a:xfrm>
          <a:custGeom>
            <a:avLst/>
            <a:gdLst>
              <a:gd name="T0" fmla="*/ 263 w 527"/>
              <a:gd name="T1" fmla="*/ 528 h 528"/>
              <a:gd name="T2" fmla="*/ 75 w 527"/>
              <a:gd name="T3" fmla="*/ 448 h 528"/>
              <a:gd name="T4" fmla="*/ 74 w 527"/>
              <a:gd name="T5" fmla="*/ 448 h 528"/>
              <a:gd name="T6" fmla="*/ 68 w 527"/>
              <a:gd name="T7" fmla="*/ 441 h 528"/>
              <a:gd name="T8" fmla="*/ 68 w 527"/>
              <a:gd name="T9" fmla="*/ 441 h 528"/>
              <a:gd name="T10" fmla="*/ 61 w 527"/>
              <a:gd name="T11" fmla="*/ 433 h 528"/>
              <a:gd name="T12" fmla="*/ 49 w 527"/>
              <a:gd name="T13" fmla="*/ 417 h 528"/>
              <a:gd name="T14" fmla="*/ 46 w 527"/>
              <a:gd name="T15" fmla="*/ 413 h 528"/>
              <a:gd name="T16" fmla="*/ 44 w 527"/>
              <a:gd name="T17" fmla="*/ 411 h 528"/>
              <a:gd name="T18" fmla="*/ 34 w 527"/>
              <a:gd name="T19" fmla="*/ 395 h 528"/>
              <a:gd name="T20" fmla="*/ 33 w 527"/>
              <a:gd name="T21" fmla="*/ 392 h 528"/>
              <a:gd name="T22" fmla="*/ 0 w 527"/>
              <a:gd name="T23" fmla="*/ 264 h 528"/>
              <a:gd name="T24" fmla="*/ 81 w 527"/>
              <a:gd name="T25" fmla="*/ 74 h 528"/>
              <a:gd name="T26" fmla="*/ 82 w 527"/>
              <a:gd name="T27" fmla="*/ 73 h 528"/>
              <a:gd name="T28" fmla="*/ 252 w 527"/>
              <a:gd name="T29" fmla="*/ 1 h 528"/>
              <a:gd name="T30" fmla="*/ 262 w 527"/>
              <a:gd name="T31" fmla="*/ 0 h 528"/>
              <a:gd name="T32" fmla="*/ 263 w 527"/>
              <a:gd name="T33" fmla="*/ 0 h 528"/>
              <a:gd name="T34" fmla="*/ 263 w 527"/>
              <a:gd name="T35" fmla="*/ 0 h 528"/>
              <a:gd name="T36" fmla="*/ 264 w 527"/>
              <a:gd name="T37" fmla="*/ 0 h 528"/>
              <a:gd name="T38" fmla="*/ 269 w 527"/>
              <a:gd name="T39" fmla="*/ 1 h 528"/>
              <a:gd name="T40" fmla="*/ 527 w 527"/>
              <a:gd name="T41" fmla="*/ 264 h 528"/>
              <a:gd name="T42" fmla="*/ 263 w 527"/>
              <a:gd name="T43"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7" h="528">
                <a:moveTo>
                  <a:pt x="263" y="528"/>
                </a:moveTo>
                <a:cubicBezTo>
                  <a:pt x="189" y="528"/>
                  <a:pt x="122" y="497"/>
                  <a:pt x="75" y="448"/>
                </a:cubicBezTo>
                <a:cubicBezTo>
                  <a:pt x="74" y="448"/>
                  <a:pt x="74" y="448"/>
                  <a:pt x="74" y="448"/>
                </a:cubicBezTo>
                <a:cubicBezTo>
                  <a:pt x="72" y="446"/>
                  <a:pt x="70" y="444"/>
                  <a:pt x="68" y="441"/>
                </a:cubicBezTo>
                <a:cubicBezTo>
                  <a:pt x="68" y="441"/>
                  <a:pt x="68" y="441"/>
                  <a:pt x="68" y="441"/>
                </a:cubicBezTo>
                <a:cubicBezTo>
                  <a:pt x="66" y="439"/>
                  <a:pt x="63" y="436"/>
                  <a:pt x="61" y="433"/>
                </a:cubicBezTo>
                <a:cubicBezTo>
                  <a:pt x="57" y="428"/>
                  <a:pt x="53" y="423"/>
                  <a:pt x="49" y="417"/>
                </a:cubicBezTo>
                <a:cubicBezTo>
                  <a:pt x="48" y="416"/>
                  <a:pt x="47" y="414"/>
                  <a:pt x="46" y="413"/>
                </a:cubicBezTo>
                <a:cubicBezTo>
                  <a:pt x="45" y="412"/>
                  <a:pt x="45" y="412"/>
                  <a:pt x="44" y="411"/>
                </a:cubicBezTo>
                <a:cubicBezTo>
                  <a:pt x="38" y="402"/>
                  <a:pt x="34" y="395"/>
                  <a:pt x="34" y="395"/>
                </a:cubicBezTo>
                <a:cubicBezTo>
                  <a:pt x="33" y="394"/>
                  <a:pt x="33" y="393"/>
                  <a:pt x="33" y="392"/>
                </a:cubicBezTo>
                <a:cubicBezTo>
                  <a:pt x="12" y="354"/>
                  <a:pt x="0" y="310"/>
                  <a:pt x="0" y="264"/>
                </a:cubicBezTo>
                <a:cubicBezTo>
                  <a:pt x="0" y="189"/>
                  <a:pt x="31" y="122"/>
                  <a:pt x="81" y="74"/>
                </a:cubicBezTo>
                <a:cubicBezTo>
                  <a:pt x="81" y="73"/>
                  <a:pt x="82" y="73"/>
                  <a:pt x="82" y="73"/>
                </a:cubicBezTo>
                <a:cubicBezTo>
                  <a:pt x="127" y="30"/>
                  <a:pt x="186" y="3"/>
                  <a:pt x="252" y="1"/>
                </a:cubicBezTo>
                <a:cubicBezTo>
                  <a:pt x="255" y="0"/>
                  <a:pt x="259" y="0"/>
                  <a:pt x="262" y="0"/>
                </a:cubicBezTo>
                <a:cubicBezTo>
                  <a:pt x="262" y="0"/>
                  <a:pt x="263" y="0"/>
                  <a:pt x="263" y="0"/>
                </a:cubicBezTo>
                <a:cubicBezTo>
                  <a:pt x="263" y="0"/>
                  <a:pt x="263" y="0"/>
                  <a:pt x="263" y="0"/>
                </a:cubicBezTo>
                <a:cubicBezTo>
                  <a:pt x="264" y="0"/>
                  <a:pt x="264" y="0"/>
                  <a:pt x="264" y="0"/>
                </a:cubicBezTo>
                <a:cubicBezTo>
                  <a:pt x="266" y="0"/>
                  <a:pt x="268" y="0"/>
                  <a:pt x="269" y="1"/>
                </a:cubicBezTo>
                <a:cubicBezTo>
                  <a:pt x="412" y="4"/>
                  <a:pt x="527" y="120"/>
                  <a:pt x="527" y="264"/>
                </a:cubicBezTo>
                <a:cubicBezTo>
                  <a:pt x="527" y="410"/>
                  <a:pt x="409" y="528"/>
                  <a:pt x="263" y="5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4" name="Freeform 211"/>
          <p:cNvSpPr>
            <a:spLocks noEditPoints="1"/>
          </p:cNvSpPr>
          <p:nvPr/>
        </p:nvSpPr>
        <p:spPr bwMode="auto">
          <a:xfrm>
            <a:off x="10350702" y="3808383"/>
            <a:ext cx="1341498" cy="1343597"/>
          </a:xfrm>
          <a:custGeom>
            <a:avLst/>
            <a:gdLst>
              <a:gd name="T0" fmla="*/ 639 w 678"/>
              <a:gd name="T1" fmla="*/ 299 h 678"/>
              <a:gd name="T2" fmla="*/ 665 w 678"/>
              <a:gd name="T3" fmla="*/ 244 h 678"/>
              <a:gd name="T4" fmla="*/ 600 w 678"/>
              <a:gd name="T5" fmla="*/ 188 h 678"/>
              <a:gd name="T6" fmla="*/ 602 w 678"/>
              <a:gd name="T7" fmla="*/ 125 h 678"/>
              <a:gd name="T8" fmla="*/ 520 w 678"/>
              <a:gd name="T9" fmla="*/ 100 h 678"/>
              <a:gd name="T10" fmla="*/ 502 w 678"/>
              <a:gd name="T11" fmla="*/ 42 h 678"/>
              <a:gd name="T12" fmla="*/ 418 w 678"/>
              <a:gd name="T13" fmla="*/ 50 h 678"/>
              <a:gd name="T14" fmla="*/ 373 w 678"/>
              <a:gd name="T15" fmla="*/ 2 h 678"/>
              <a:gd name="T16" fmla="*/ 340 w 678"/>
              <a:gd name="T17" fmla="*/ 0 h 678"/>
              <a:gd name="T18" fmla="*/ 339 w 678"/>
              <a:gd name="T19" fmla="*/ 0 h 678"/>
              <a:gd name="T20" fmla="*/ 325 w 678"/>
              <a:gd name="T21" fmla="*/ 0 h 678"/>
              <a:gd name="T22" fmla="*/ 299 w 678"/>
              <a:gd name="T23" fmla="*/ 42 h 678"/>
              <a:gd name="T24" fmla="*/ 244 w 678"/>
              <a:gd name="T25" fmla="*/ 14 h 678"/>
              <a:gd name="T26" fmla="*/ 189 w 678"/>
              <a:gd name="T27" fmla="*/ 78 h 678"/>
              <a:gd name="T28" fmla="*/ 125 w 678"/>
              <a:gd name="T29" fmla="*/ 77 h 678"/>
              <a:gd name="T30" fmla="*/ 105 w 678"/>
              <a:gd name="T31" fmla="*/ 94 h 678"/>
              <a:gd name="T32" fmla="*/ 101 w 678"/>
              <a:gd name="T33" fmla="*/ 158 h 678"/>
              <a:gd name="T34" fmla="*/ 42 w 678"/>
              <a:gd name="T35" fmla="*/ 176 h 678"/>
              <a:gd name="T36" fmla="*/ 48 w 678"/>
              <a:gd name="T37" fmla="*/ 263 h 678"/>
              <a:gd name="T38" fmla="*/ 2 w 678"/>
              <a:gd name="T39" fmla="*/ 305 h 678"/>
              <a:gd name="T40" fmla="*/ 2 w 678"/>
              <a:gd name="T41" fmla="*/ 376 h 678"/>
              <a:gd name="T42" fmla="*/ 48 w 678"/>
              <a:gd name="T43" fmla="*/ 415 h 678"/>
              <a:gd name="T44" fmla="*/ 41 w 678"/>
              <a:gd name="T45" fmla="*/ 499 h 678"/>
              <a:gd name="T46" fmla="*/ 101 w 678"/>
              <a:gd name="T47" fmla="*/ 523 h 678"/>
              <a:gd name="T48" fmla="*/ 79 w 678"/>
              <a:gd name="T49" fmla="*/ 557 h 678"/>
              <a:gd name="T50" fmla="*/ 88 w 678"/>
              <a:gd name="T51" fmla="*/ 567 h 678"/>
              <a:gd name="T52" fmla="*/ 97 w 678"/>
              <a:gd name="T53" fmla="*/ 576 h 678"/>
              <a:gd name="T54" fmla="*/ 156 w 678"/>
              <a:gd name="T55" fmla="*/ 581 h 678"/>
              <a:gd name="T56" fmla="*/ 177 w 678"/>
              <a:gd name="T57" fmla="*/ 636 h 678"/>
              <a:gd name="T58" fmla="*/ 261 w 678"/>
              <a:gd name="T59" fmla="*/ 631 h 678"/>
              <a:gd name="T60" fmla="*/ 305 w 678"/>
              <a:gd name="T61" fmla="*/ 676 h 678"/>
              <a:gd name="T62" fmla="*/ 374 w 678"/>
              <a:gd name="T63" fmla="*/ 676 h 678"/>
              <a:gd name="T64" fmla="*/ 415 w 678"/>
              <a:gd name="T65" fmla="*/ 634 h 678"/>
              <a:gd name="T66" fmla="*/ 499 w 678"/>
              <a:gd name="T67" fmla="*/ 638 h 678"/>
              <a:gd name="T68" fmla="*/ 520 w 678"/>
              <a:gd name="T69" fmla="*/ 581 h 678"/>
              <a:gd name="T70" fmla="*/ 601 w 678"/>
              <a:gd name="T71" fmla="*/ 554 h 678"/>
              <a:gd name="T72" fmla="*/ 597 w 678"/>
              <a:gd name="T73" fmla="*/ 493 h 678"/>
              <a:gd name="T74" fmla="*/ 663 w 678"/>
              <a:gd name="T75" fmla="*/ 439 h 678"/>
              <a:gd name="T76" fmla="*/ 639 w 678"/>
              <a:gd name="T77" fmla="*/ 382 h 678"/>
              <a:gd name="T78" fmla="*/ 678 w 678"/>
              <a:gd name="T79" fmla="*/ 339 h 678"/>
              <a:gd name="T80" fmla="*/ 339 w 678"/>
              <a:gd name="T81" fmla="*/ 590 h 678"/>
              <a:gd name="T82" fmla="*/ 159 w 678"/>
              <a:gd name="T83" fmla="*/ 514 h 678"/>
              <a:gd name="T84" fmla="*/ 153 w 678"/>
              <a:gd name="T85" fmla="*/ 508 h 678"/>
              <a:gd name="T86" fmla="*/ 135 w 678"/>
              <a:gd name="T87" fmla="*/ 485 h 678"/>
              <a:gd name="T88" fmla="*/ 131 w 678"/>
              <a:gd name="T89" fmla="*/ 479 h 678"/>
              <a:gd name="T90" fmla="*/ 120 w 678"/>
              <a:gd name="T91" fmla="*/ 461 h 678"/>
              <a:gd name="T92" fmla="*/ 166 w 678"/>
              <a:gd name="T93" fmla="*/ 158 h 678"/>
              <a:gd name="T94" fmla="*/ 329 w 678"/>
              <a:gd name="T95" fmla="*/ 88 h 678"/>
              <a:gd name="T96" fmla="*/ 339 w 678"/>
              <a:gd name="T97" fmla="*/ 88 h 678"/>
              <a:gd name="T98" fmla="*/ 340 w 678"/>
              <a:gd name="T99" fmla="*/ 88 h 678"/>
              <a:gd name="T100" fmla="*/ 590 w 678"/>
              <a:gd name="T101" fmla="*/ 339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8" h="678">
                <a:moveTo>
                  <a:pt x="677" y="305"/>
                </a:moveTo>
                <a:cubicBezTo>
                  <a:pt x="639" y="299"/>
                  <a:pt x="639" y="299"/>
                  <a:pt x="639" y="299"/>
                </a:cubicBezTo>
                <a:cubicBezTo>
                  <a:pt x="636" y="288"/>
                  <a:pt x="633" y="277"/>
                  <a:pt x="630" y="266"/>
                </a:cubicBezTo>
                <a:cubicBezTo>
                  <a:pt x="647" y="255"/>
                  <a:pt x="658" y="248"/>
                  <a:pt x="665" y="244"/>
                </a:cubicBezTo>
                <a:cubicBezTo>
                  <a:pt x="658" y="221"/>
                  <a:pt x="649" y="200"/>
                  <a:pt x="639" y="180"/>
                </a:cubicBezTo>
                <a:cubicBezTo>
                  <a:pt x="600" y="188"/>
                  <a:pt x="600" y="188"/>
                  <a:pt x="600" y="188"/>
                </a:cubicBezTo>
                <a:cubicBezTo>
                  <a:pt x="595" y="177"/>
                  <a:pt x="586" y="169"/>
                  <a:pt x="578" y="158"/>
                </a:cubicBezTo>
                <a:cubicBezTo>
                  <a:pt x="590" y="142"/>
                  <a:pt x="597" y="132"/>
                  <a:pt x="602" y="125"/>
                </a:cubicBezTo>
                <a:cubicBezTo>
                  <a:pt x="588" y="107"/>
                  <a:pt x="571" y="91"/>
                  <a:pt x="553" y="76"/>
                </a:cubicBezTo>
                <a:cubicBezTo>
                  <a:pt x="520" y="100"/>
                  <a:pt x="520" y="100"/>
                  <a:pt x="520" y="100"/>
                </a:cubicBezTo>
                <a:cubicBezTo>
                  <a:pt x="512" y="92"/>
                  <a:pt x="503" y="86"/>
                  <a:pt x="492" y="81"/>
                </a:cubicBezTo>
                <a:cubicBezTo>
                  <a:pt x="497" y="62"/>
                  <a:pt x="500" y="50"/>
                  <a:pt x="502" y="42"/>
                </a:cubicBezTo>
                <a:cubicBezTo>
                  <a:pt x="482" y="31"/>
                  <a:pt x="460" y="22"/>
                  <a:pt x="438" y="15"/>
                </a:cubicBezTo>
                <a:cubicBezTo>
                  <a:pt x="418" y="50"/>
                  <a:pt x="418" y="50"/>
                  <a:pt x="418" y="50"/>
                </a:cubicBezTo>
                <a:cubicBezTo>
                  <a:pt x="404" y="45"/>
                  <a:pt x="393" y="42"/>
                  <a:pt x="379" y="42"/>
                </a:cubicBezTo>
                <a:cubicBezTo>
                  <a:pt x="376" y="23"/>
                  <a:pt x="375" y="10"/>
                  <a:pt x="373" y="2"/>
                </a:cubicBezTo>
                <a:cubicBezTo>
                  <a:pt x="365" y="1"/>
                  <a:pt x="356" y="1"/>
                  <a:pt x="347" y="0"/>
                </a:cubicBezTo>
                <a:cubicBezTo>
                  <a:pt x="345" y="0"/>
                  <a:pt x="343" y="0"/>
                  <a:pt x="340" y="0"/>
                </a:cubicBezTo>
                <a:cubicBezTo>
                  <a:pt x="340" y="0"/>
                  <a:pt x="340" y="0"/>
                  <a:pt x="339" y="0"/>
                </a:cubicBezTo>
                <a:cubicBezTo>
                  <a:pt x="339" y="0"/>
                  <a:pt x="339" y="0"/>
                  <a:pt x="339" y="0"/>
                </a:cubicBezTo>
                <a:cubicBezTo>
                  <a:pt x="338" y="0"/>
                  <a:pt x="338" y="0"/>
                  <a:pt x="337" y="0"/>
                </a:cubicBezTo>
                <a:cubicBezTo>
                  <a:pt x="333" y="0"/>
                  <a:pt x="329" y="0"/>
                  <a:pt x="325" y="0"/>
                </a:cubicBezTo>
                <a:cubicBezTo>
                  <a:pt x="318" y="1"/>
                  <a:pt x="312" y="1"/>
                  <a:pt x="305" y="2"/>
                </a:cubicBezTo>
                <a:cubicBezTo>
                  <a:pt x="299" y="42"/>
                  <a:pt x="299" y="42"/>
                  <a:pt x="299" y="42"/>
                </a:cubicBezTo>
                <a:cubicBezTo>
                  <a:pt x="285" y="42"/>
                  <a:pt x="274" y="45"/>
                  <a:pt x="263" y="47"/>
                </a:cubicBezTo>
                <a:cubicBezTo>
                  <a:pt x="254" y="31"/>
                  <a:pt x="248" y="21"/>
                  <a:pt x="244" y="14"/>
                </a:cubicBezTo>
                <a:cubicBezTo>
                  <a:pt x="221" y="21"/>
                  <a:pt x="199" y="29"/>
                  <a:pt x="179" y="40"/>
                </a:cubicBezTo>
                <a:cubicBezTo>
                  <a:pt x="189" y="78"/>
                  <a:pt x="189" y="78"/>
                  <a:pt x="189" y="78"/>
                </a:cubicBezTo>
                <a:cubicBezTo>
                  <a:pt x="178" y="86"/>
                  <a:pt x="167" y="92"/>
                  <a:pt x="156" y="100"/>
                </a:cubicBezTo>
                <a:cubicBezTo>
                  <a:pt x="141" y="89"/>
                  <a:pt x="131" y="82"/>
                  <a:pt x="125" y="77"/>
                </a:cubicBezTo>
                <a:cubicBezTo>
                  <a:pt x="118" y="82"/>
                  <a:pt x="112" y="87"/>
                  <a:pt x="106" y="93"/>
                </a:cubicBezTo>
                <a:cubicBezTo>
                  <a:pt x="106" y="93"/>
                  <a:pt x="105" y="94"/>
                  <a:pt x="105" y="94"/>
                </a:cubicBezTo>
                <a:cubicBezTo>
                  <a:pt x="94" y="104"/>
                  <a:pt x="84" y="115"/>
                  <a:pt x="75" y="127"/>
                </a:cubicBezTo>
                <a:cubicBezTo>
                  <a:pt x="101" y="158"/>
                  <a:pt x="101" y="158"/>
                  <a:pt x="101" y="158"/>
                </a:cubicBezTo>
                <a:cubicBezTo>
                  <a:pt x="92" y="166"/>
                  <a:pt x="87" y="177"/>
                  <a:pt x="78" y="186"/>
                </a:cubicBezTo>
                <a:cubicBezTo>
                  <a:pt x="61" y="181"/>
                  <a:pt x="50" y="178"/>
                  <a:pt x="42" y="176"/>
                </a:cubicBezTo>
                <a:cubicBezTo>
                  <a:pt x="31" y="197"/>
                  <a:pt x="22" y="218"/>
                  <a:pt x="15" y="241"/>
                </a:cubicBezTo>
                <a:cubicBezTo>
                  <a:pt x="48" y="263"/>
                  <a:pt x="48" y="263"/>
                  <a:pt x="48" y="263"/>
                </a:cubicBezTo>
                <a:cubicBezTo>
                  <a:pt x="45" y="274"/>
                  <a:pt x="43" y="288"/>
                  <a:pt x="40" y="299"/>
                </a:cubicBezTo>
                <a:cubicBezTo>
                  <a:pt x="22" y="302"/>
                  <a:pt x="10" y="303"/>
                  <a:pt x="2" y="305"/>
                </a:cubicBezTo>
                <a:cubicBezTo>
                  <a:pt x="1" y="316"/>
                  <a:pt x="0" y="327"/>
                  <a:pt x="0" y="339"/>
                </a:cubicBezTo>
                <a:cubicBezTo>
                  <a:pt x="0" y="352"/>
                  <a:pt x="1" y="364"/>
                  <a:pt x="2" y="376"/>
                </a:cubicBezTo>
                <a:cubicBezTo>
                  <a:pt x="40" y="382"/>
                  <a:pt x="40" y="382"/>
                  <a:pt x="40" y="382"/>
                </a:cubicBezTo>
                <a:cubicBezTo>
                  <a:pt x="43" y="393"/>
                  <a:pt x="45" y="404"/>
                  <a:pt x="48" y="415"/>
                </a:cubicBezTo>
                <a:cubicBezTo>
                  <a:pt x="32" y="424"/>
                  <a:pt x="21" y="430"/>
                  <a:pt x="14" y="434"/>
                </a:cubicBezTo>
                <a:cubicBezTo>
                  <a:pt x="21" y="457"/>
                  <a:pt x="30" y="479"/>
                  <a:pt x="41" y="499"/>
                </a:cubicBezTo>
                <a:cubicBezTo>
                  <a:pt x="78" y="490"/>
                  <a:pt x="78" y="490"/>
                  <a:pt x="78" y="490"/>
                </a:cubicBezTo>
                <a:cubicBezTo>
                  <a:pt x="84" y="501"/>
                  <a:pt x="92" y="512"/>
                  <a:pt x="101" y="523"/>
                </a:cubicBezTo>
                <a:cubicBezTo>
                  <a:pt x="89" y="537"/>
                  <a:pt x="82" y="546"/>
                  <a:pt x="76" y="553"/>
                </a:cubicBezTo>
                <a:cubicBezTo>
                  <a:pt x="77" y="554"/>
                  <a:pt x="78" y="555"/>
                  <a:pt x="79" y="557"/>
                </a:cubicBezTo>
                <a:cubicBezTo>
                  <a:pt x="82" y="560"/>
                  <a:pt x="85" y="564"/>
                  <a:pt x="88" y="567"/>
                </a:cubicBezTo>
                <a:cubicBezTo>
                  <a:pt x="88" y="567"/>
                  <a:pt x="88" y="567"/>
                  <a:pt x="88" y="567"/>
                </a:cubicBezTo>
                <a:cubicBezTo>
                  <a:pt x="91" y="570"/>
                  <a:pt x="93" y="572"/>
                  <a:pt x="96" y="575"/>
                </a:cubicBezTo>
                <a:cubicBezTo>
                  <a:pt x="96" y="575"/>
                  <a:pt x="96" y="575"/>
                  <a:pt x="97" y="576"/>
                </a:cubicBezTo>
                <a:cubicBezTo>
                  <a:pt x="106" y="585"/>
                  <a:pt x="116" y="594"/>
                  <a:pt x="127" y="603"/>
                </a:cubicBezTo>
                <a:cubicBezTo>
                  <a:pt x="156" y="581"/>
                  <a:pt x="156" y="581"/>
                  <a:pt x="156" y="581"/>
                </a:cubicBezTo>
                <a:cubicBezTo>
                  <a:pt x="167" y="587"/>
                  <a:pt x="175" y="595"/>
                  <a:pt x="186" y="600"/>
                </a:cubicBezTo>
                <a:cubicBezTo>
                  <a:pt x="182" y="617"/>
                  <a:pt x="179" y="629"/>
                  <a:pt x="177" y="636"/>
                </a:cubicBezTo>
                <a:cubicBezTo>
                  <a:pt x="197" y="648"/>
                  <a:pt x="219" y="657"/>
                  <a:pt x="242" y="664"/>
                </a:cubicBezTo>
                <a:cubicBezTo>
                  <a:pt x="261" y="631"/>
                  <a:pt x="261" y="631"/>
                  <a:pt x="261" y="631"/>
                </a:cubicBezTo>
                <a:cubicBezTo>
                  <a:pt x="272" y="636"/>
                  <a:pt x="285" y="636"/>
                  <a:pt x="299" y="639"/>
                </a:cubicBezTo>
                <a:cubicBezTo>
                  <a:pt x="302" y="656"/>
                  <a:pt x="304" y="668"/>
                  <a:pt x="305" y="676"/>
                </a:cubicBezTo>
                <a:cubicBezTo>
                  <a:pt x="316" y="677"/>
                  <a:pt x="328" y="678"/>
                  <a:pt x="339" y="678"/>
                </a:cubicBezTo>
                <a:cubicBezTo>
                  <a:pt x="351" y="678"/>
                  <a:pt x="362" y="677"/>
                  <a:pt x="374" y="676"/>
                </a:cubicBezTo>
                <a:cubicBezTo>
                  <a:pt x="379" y="639"/>
                  <a:pt x="379" y="639"/>
                  <a:pt x="379" y="639"/>
                </a:cubicBezTo>
                <a:cubicBezTo>
                  <a:pt x="390" y="636"/>
                  <a:pt x="404" y="636"/>
                  <a:pt x="415" y="634"/>
                </a:cubicBezTo>
                <a:cubicBezTo>
                  <a:pt x="424" y="648"/>
                  <a:pt x="429" y="658"/>
                  <a:pt x="433" y="665"/>
                </a:cubicBezTo>
                <a:cubicBezTo>
                  <a:pt x="456" y="658"/>
                  <a:pt x="478" y="649"/>
                  <a:pt x="499" y="638"/>
                </a:cubicBezTo>
                <a:cubicBezTo>
                  <a:pt x="490" y="600"/>
                  <a:pt x="490" y="600"/>
                  <a:pt x="490" y="600"/>
                </a:cubicBezTo>
                <a:cubicBezTo>
                  <a:pt x="501" y="595"/>
                  <a:pt x="512" y="589"/>
                  <a:pt x="520" y="581"/>
                </a:cubicBezTo>
                <a:cubicBezTo>
                  <a:pt x="535" y="591"/>
                  <a:pt x="545" y="598"/>
                  <a:pt x="552" y="603"/>
                </a:cubicBezTo>
                <a:cubicBezTo>
                  <a:pt x="570" y="589"/>
                  <a:pt x="586" y="572"/>
                  <a:pt x="601" y="554"/>
                </a:cubicBezTo>
                <a:cubicBezTo>
                  <a:pt x="578" y="523"/>
                  <a:pt x="578" y="523"/>
                  <a:pt x="578" y="523"/>
                </a:cubicBezTo>
                <a:cubicBezTo>
                  <a:pt x="586" y="515"/>
                  <a:pt x="592" y="504"/>
                  <a:pt x="597" y="493"/>
                </a:cubicBezTo>
                <a:cubicBezTo>
                  <a:pt x="616" y="497"/>
                  <a:pt x="628" y="500"/>
                  <a:pt x="636" y="502"/>
                </a:cubicBezTo>
                <a:cubicBezTo>
                  <a:pt x="647" y="482"/>
                  <a:pt x="656" y="461"/>
                  <a:pt x="663" y="439"/>
                </a:cubicBezTo>
                <a:cubicBezTo>
                  <a:pt x="630" y="418"/>
                  <a:pt x="630" y="418"/>
                  <a:pt x="630" y="418"/>
                </a:cubicBezTo>
                <a:cubicBezTo>
                  <a:pt x="633" y="407"/>
                  <a:pt x="636" y="393"/>
                  <a:pt x="639" y="382"/>
                </a:cubicBezTo>
                <a:cubicBezTo>
                  <a:pt x="657" y="379"/>
                  <a:pt x="668" y="377"/>
                  <a:pt x="676" y="376"/>
                </a:cubicBezTo>
                <a:cubicBezTo>
                  <a:pt x="678" y="364"/>
                  <a:pt x="678" y="352"/>
                  <a:pt x="678" y="339"/>
                </a:cubicBezTo>
                <a:cubicBezTo>
                  <a:pt x="678" y="328"/>
                  <a:pt x="678" y="316"/>
                  <a:pt x="677" y="305"/>
                </a:cubicBezTo>
                <a:close/>
                <a:moveTo>
                  <a:pt x="339" y="590"/>
                </a:moveTo>
                <a:cubicBezTo>
                  <a:pt x="269" y="590"/>
                  <a:pt x="205" y="561"/>
                  <a:pt x="160" y="514"/>
                </a:cubicBezTo>
                <a:cubicBezTo>
                  <a:pt x="159" y="514"/>
                  <a:pt x="159" y="514"/>
                  <a:pt x="159" y="514"/>
                </a:cubicBezTo>
                <a:cubicBezTo>
                  <a:pt x="157" y="512"/>
                  <a:pt x="155" y="510"/>
                  <a:pt x="153" y="508"/>
                </a:cubicBezTo>
                <a:cubicBezTo>
                  <a:pt x="153" y="508"/>
                  <a:pt x="153" y="508"/>
                  <a:pt x="153" y="508"/>
                </a:cubicBezTo>
                <a:cubicBezTo>
                  <a:pt x="151" y="505"/>
                  <a:pt x="149" y="503"/>
                  <a:pt x="147" y="500"/>
                </a:cubicBezTo>
                <a:cubicBezTo>
                  <a:pt x="143" y="495"/>
                  <a:pt x="139" y="490"/>
                  <a:pt x="135" y="485"/>
                </a:cubicBezTo>
                <a:cubicBezTo>
                  <a:pt x="134" y="484"/>
                  <a:pt x="133" y="482"/>
                  <a:pt x="132" y="481"/>
                </a:cubicBezTo>
                <a:cubicBezTo>
                  <a:pt x="132" y="480"/>
                  <a:pt x="131" y="480"/>
                  <a:pt x="131" y="479"/>
                </a:cubicBezTo>
                <a:cubicBezTo>
                  <a:pt x="125" y="470"/>
                  <a:pt x="121" y="464"/>
                  <a:pt x="121" y="464"/>
                </a:cubicBezTo>
                <a:cubicBezTo>
                  <a:pt x="120" y="463"/>
                  <a:pt x="120" y="462"/>
                  <a:pt x="120" y="461"/>
                </a:cubicBezTo>
                <a:cubicBezTo>
                  <a:pt x="100" y="425"/>
                  <a:pt x="88" y="383"/>
                  <a:pt x="88" y="339"/>
                </a:cubicBezTo>
                <a:cubicBezTo>
                  <a:pt x="88" y="268"/>
                  <a:pt x="118" y="203"/>
                  <a:pt x="166" y="158"/>
                </a:cubicBezTo>
                <a:cubicBezTo>
                  <a:pt x="166" y="157"/>
                  <a:pt x="166" y="157"/>
                  <a:pt x="167" y="157"/>
                </a:cubicBezTo>
                <a:cubicBezTo>
                  <a:pt x="209" y="116"/>
                  <a:pt x="266" y="91"/>
                  <a:pt x="329" y="88"/>
                </a:cubicBezTo>
                <a:cubicBezTo>
                  <a:pt x="332" y="88"/>
                  <a:pt x="335" y="88"/>
                  <a:pt x="338" y="88"/>
                </a:cubicBezTo>
                <a:cubicBezTo>
                  <a:pt x="338" y="88"/>
                  <a:pt x="339" y="88"/>
                  <a:pt x="339" y="88"/>
                </a:cubicBezTo>
                <a:cubicBezTo>
                  <a:pt x="339" y="88"/>
                  <a:pt x="339" y="88"/>
                  <a:pt x="339" y="88"/>
                </a:cubicBezTo>
                <a:cubicBezTo>
                  <a:pt x="340" y="88"/>
                  <a:pt x="340" y="88"/>
                  <a:pt x="340" y="88"/>
                </a:cubicBezTo>
                <a:cubicBezTo>
                  <a:pt x="342" y="88"/>
                  <a:pt x="343" y="88"/>
                  <a:pt x="345" y="88"/>
                </a:cubicBezTo>
                <a:cubicBezTo>
                  <a:pt x="481" y="91"/>
                  <a:pt x="590" y="202"/>
                  <a:pt x="590" y="339"/>
                </a:cubicBezTo>
                <a:cubicBezTo>
                  <a:pt x="590" y="478"/>
                  <a:pt x="478" y="590"/>
                  <a:pt x="339" y="590"/>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55" name="Freeform 212"/>
          <p:cNvSpPr>
            <a:spLocks/>
          </p:cNvSpPr>
          <p:nvPr/>
        </p:nvSpPr>
        <p:spPr bwMode="auto">
          <a:xfrm>
            <a:off x="8704794" y="3886059"/>
            <a:ext cx="984605" cy="988804"/>
          </a:xfrm>
          <a:custGeom>
            <a:avLst/>
            <a:gdLst>
              <a:gd name="T0" fmla="*/ 249 w 498"/>
              <a:gd name="T1" fmla="*/ 498 h 498"/>
              <a:gd name="T2" fmla="*/ 71 w 498"/>
              <a:gd name="T3" fmla="*/ 423 h 498"/>
              <a:gd name="T4" fmla="*/ 70 w 498"/>
              <a:gd name="T5" fmla="*/ 422 h 498"/>
              <a:gd name="T6" fmla="*/ 65 w 498"/>
              <a:gd name="T7" fmla="*/ 417 h 498"/>
              <a:gd name="T8" fmla="*/ 65 w 498"/>
              <a:gd name="T9" fmla="*/ 417 h 498"/>
              <a:gd name="T10" fmla="*/ 58 w 498"/>
              <a:gd name="T11" fmla="*/ 409 h 498"/>
              <a:gd name="T12" fmla="*/ 46 w 498"/>
              <a:gd name="T13" fmla="*/ 394 h 498"/>
              <a:gd name="T14" fmla="*/ 43 w 498"/>
              <a:gd name="T15" fmla="*/ 390 h 498"/>
              <a:gd name="T16" fmla="*/ 42 w 498"/>
              <a:gd name="T17" fmla="*/ 388 h 498"/>
              <a:gd name="T18" fmla="*/ 32 w 498"/>
              <a:gd name="T19" fmla="*/ 373 h 498"/>
              <a:gd name="T20" fmla="*/ 31 w 498"/>
              <a:gd name="T21" fmla="*/ 370 h 498"/>
              <a:gd name="T22" fmla="*/ 0 w 498"/>
              <a:gd name="T23" fmla="*/ 249 h 498"/>
              <a:gd name="T24" fmla="*/ 77 w 498"/>
              <a:gd name="T25" fmla="*/ 69 h 498"/>
              <a:gd name="T26" fmla="*/ 78 w 498"/>
              <a:gd name="T27" fmla="*/ 68 h 498"/>
              <a:gd name="T28" fmla="*/ 238 w 498"/>
              <a:gd name="T29" fmla="*/ 0 h 498"/>
              <a:gd name="T30" fmla="*/ 247 w 498"/>
              <a:gd name="T31" fmla="*/ 0 h 498"/>
              <a:gd name="T32" fmla="*/ 249 w 498"/>
              <a:gd name="T33" fmla="*/ 0 h 498"/>
              <a:gd name="T34" fmla="*/ 249 w 498"/>
              <a:gd name="T35" fmla="*/ 0 h 498"/>
              <a:gd name="T36" fmla="*/ 250 w 498"/>
              <a:gd name="T37" fmla="*/ 0 h 498"/>
              <a:gd name="T38" fmla="*/ 255 w 498"/>
              <a:gd name="T39" fmla="*/ 0 h 498"/>
              <a:gd name="T40" fmla="*/ 498 w 498"/>
              <a:gd name="T41" fmla="*/ 249 h 498"/>
              <a:gd name="T42" fmla="*/ 249 w 498"/>
              <a:gd name="T43"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8" h="498">
                <a:moveTo>
                  <a:pt x="249" y="498"/>
                </a:moveTo>
                <a:cubicBezTo>
                  <a:pt x="179" y="498"/>
                  <a:pt x="116" y="469"/>
                  <a:pt x="71" y="423"/>
                </a:cubicBezTo>
                <a:cubicBezTo>
                  <a:pt x="70" y="423"/>
                  <a:pt x="70" y="423"/>
                  <a:pt x="70" y="422"/>
                </a:cubicBezTo>
                <a:cubicBezTo>
                  <a:pt x="68" y="421"/>
                  <a:pt x="66" y="419"/>
                  <a:pt x="65" y="417"/>
                </a:cubicBezTo>
                <a:cubicBezTo>
                  <a:pt x="65" y="417"/>
                  <a:pt x="65" y="417"/>
                  <a:pt x="65" y="417"/>
                </a:cubicBezTo>
                <a:cubicBezTo>
                  <a:pt x="62" y="414"/>
                  <a:pt x="60" y="411"/>
                  <a:pt x="58" y="409"/>
                </a:cubicBezTo>
                <a:cubicBezTo>
                  <a:pt x="54" y="404"/>
                  <a:pt x="50" y="399"/>
                  <a:pt x="46" y="394"/>
                </a:cubicBezTo>
                <a:cubicBezTo>
                  <a:pt x="45" y="392"/>
                  <a:pt x="44" y="391"/>
                  <a:pt x="43" y="390"/>
                </a:cubicBezTo>
                <a:cubicBezTo>
                  <a:pt x="43" y="389"/>
                  <a:pt x="42" y="388"/>
                  <a:pt x="42" y="388"/>
                </a:cubicBezTo>
                <a:cubicBezTo>
                  <a:pt x="36" y="379"/>
                  <a:pt x="32" y="373"/>
                  <a:pt x="32" y="373"/>
                </a:cubicBezTo>
                <a:cubicBezTo>
                  <a:pt x="32" y="372"/>
                  <a:pt x="31" y="371"/>
                  <a:pt x="31" y="370"/>
                </a:cubicBezTo>
                <a:cubicBezTo>
                  <a:pt x="11" y="334"/>
                  <a:pt x="0" y="293"/>
                  <a:pt x="0" y="249"/>
                </a:cubicBezTo>
                <a:cubicBezTo>
                  <a:pt x="0" y="178"/>
                  <a:pt x="29" y="114"/>
                  <a:pt x="77" y="69"/>
                </a:cubicBezTo>
                <a:cubicBezTo>
                  <a:pt x="77" y="69"/>
                  <a:pt x="77" y="69"/>
                  <a:pt x="78" y="68"/>
                </a:cubicBezTo>
                <a:cubicBezTo>
                  <a:pt x="120" y="28"/>
                  <a:pt x="176" y="3"/>
                  <a:pt x="238" y="0"/>
                </a:cubicBezTo>
                <a:cubicBezTo>
                  <a:pt x="241" y="0"/>
                  <a:pt x="244" y="0"/>
                  <a:pt x="247" y="0"/>
                </a:cubicBezTo>
                <a:cubicBezTo>
                  <a:pt x="248" y="0"/>
                  <a:pt x="248" y="0"/>
                  <a:pt x="249" y="0"/>
                </a:cubicBezTo>
                <a:cubicBezTo>
                  <a:pt x="249" y="0"/>
                  <a:pt x="249" y="0"/>
                  <a:pt x="249" y="0"/>
                </a:cubicBezTo>
                <a:cubicBezTo>
                  <a:pt x="249" y="0"/>
                  <a:pt x="249" y="0"/>
                  <a:pt x="250" y="0"/>
                </a:cubicBezTo>
                <a:cubicBezTo>
                  <a:pt x="251" y="0"/>
                  <a:pt x="253" y="0"/>
                  <a:pt x="255" y="0"/>
                </a:cubicBezTo>
                <a:cubicBezTo>
                  <a:pt x="390" y="3"/>
                  <a:pt x="498" y="113"/>
                  <a:pt x="498" y="249"/>
                </a:cubicBezTo>
                <a:cubicBezTo>
                  <a:pt x="498" y="387"/>
                  <a:pt x="387" y="498"/>
                  <a:pt x="249" y="4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5" name="Freeform 221"/>
          <p:cNvSpPr>
            <a:spLocks noEditPoints="1"/>
          </p:cNvSpPr>
          <p:nvPr/>
        </p:nvSpPr>
        <p:spPr bwMode="auto">
          <a:xfrm>
            <a:off x="8503254" y="3682420"/>
            <a:ext cx="1389784" cy="1396082"/>
          </a:xfrm>
          <a:custGeom>
            <a:avLst/>
            <a:gdLst>
              <a:gd name="T0" fmla="*/ 638 w 702"/>
              <a:gd name="T1" fmla="*/ 314 h 704"/>
              <a:gd name="T2" fmla="*/ 676 w 702"/>
              <a:gd name="T3" fmla="*/ 252 h 704"/>
              <a:gd name="T4" fmla="*/ 670 w 702"/>
              <a:gd name="T5" fmla="*/ 205 h 704"/>
              <a:gd name="T6" fmla="*/ 601 w 702"/>
              <a:gd name="T7" fmla="*/ 207 h 704"/>
              <a:gd name="T8" fmla="*/ 612 w 702"/>
              <a:gd name="T9" fmla="*/ 136 h 704"/>
              <a:gd name="T10" fmla="*/ 585 w 702"/>
              <a:gd name="T11" fmla="*/ 91 h 704"/>
              <a:gd name="T12" fmla="*/ 525 w 702"/>
              <a:gd name="T13" fmla="*/ 122 h 704"/>
              <a:gd name="T14" fmla="*/ 511 w 702"/>
              <a:gd name="T15" fmla="*/ 51 h 704"/>
              <a:gd name="T16" fmla="*/ 469 w 702"/>
              <a:gd name="T17" fmla="*/ 22 h 704"/>
              <a:gd name="T18" fmla="*/ 426 w 702"/>
              <a:gd name="T19" fmla="*/ 75 h 704"/>
              <a:gd name="T20" fmla="*/ 381 w 702"/>
              <a:gd name="T21" fmla="*/ 14 h 704"/>
              <a:gd name="T22" fmla="*/ 334 w 702"/>
              <a:gd name="T23" fmla="*/ 0 h 704"/>
              <a:gd name="T24" fmla="*/ 313 w 702"/>
              <a:gd name="T25" fmla="*/ 67 h 704"/>
              <a:gd name="T26" fmla="*/ 252 w 702"/>
              <a:gd name="T27" fmla="*/ 27 h 704"/>
              <a:gd name="T28" fmla="*/ 201 w 702"/>
              <a:gd name="T29" fmla="*/ 35 h 704"/>
              <a:gd name="T30" fmla="*/ 206 w 702"/>
              <a:gd name="T31" fmla="*/ 101 h 704"/>
              <a:gd name="T32" fmla="*/ 132 w 702"/>
              <a:gd name="T33" fmla="*/ 91 h 704"/>
              <a:gd name="T34" fmla="*/ 90 w 702"/>
              <a:gd name="T35" fmla="*/ 117 h 704"/>
              <a:gd name="T36" fmla="*/ 122 w 702"/>
              <a:gd name="T37" fmla="*/ 178 h 704"/>
              <a:gd name="T38" fmla="*/ 50 w 702"/>
              <a:gd name="T39" fmla="*/ 191 h 704"/>
              <a:gd name="T40" fmla="*/ 21 w 702"/>
              <a:gd name="T41" fmla="*/ 234 h 704"/>
              <a:gd name="T42" fmla="*/ 71 w 702"/>
              <a:gd name="T43" fmla="*/ 279 h 704"/>
              <a:gd name="T44" fmla="*/ 10 w 702"/>
              <a:gd name="T45" fmla="*/ 322 h 704"/>
              <a:gd name="T46" fmla="*/ 0 w 702"/>
              <a:gd name="T47" fmla="*/ 372 h 704"/>
              <a:gd name="T48" fmla="*/ 63 w 702"/>
              <a:gd name="T49" fmla="*/ 393 h 704"/>
              <a:gd name="T50" fmla="*/ 24 w 702"/>
              <a:gd name="T51" fmla="*/ 452 h 704"/>
              <a:gd name="T52" fmla="*/ 32 w 702"/>
              <a:gd name="T53" fmla="*/ 502 h 704"/>
              <a:gd name="T54" fmla="*/ 100 w 702"/>
              <a:gd name="T55" fmla="*/ 497 h 704"/>
              <a:gd name="T56" fmla="*/ 87 w 702"/>
              <a:gd name="T57" fmla="*/ 571 h 704"/>
              <a:gd name="T58" fmla="*/ 114 w 702"/>
              <a:gd name="T59" fmla="*/ 614 h 704"/>
              <a:gd name="T60" fmla="*/ 175 w 702"/>
              <a:gd name="T61" fmla="*/ 584 h 704"/>
              <a:gd name="T62" fmla="*/ 191 w 702"/>
              <a:gd name="T63" fmla="*/ 653 h 704"/>
              <a:gd name="T64" fmla="*/ 230 w 702"/>
              <a:gd name="T65" fmla="*/ 685 h 704"/>
              <a:gd name="T66" fmla="*/ 275 w 702"/>
              <a:gd name="T67" fmla="*/ 632 h 704"/>
              <a:gd name="T68" fmla="*/ 320 w 702"/>
              <a:gd name="T69" fmla="*/ 693 h 704"/>
              <a:gd name="T70" fmla="*/ 368 w 702"/>
              <a:gd name="T71" fmla="*/ 704 h 704"/>
              <a:gd name="T72" fmla="*/ 389 w 702"/>
              <a:gd name="T73" fmla="*/ 640 h 704"/>
              <a:gd name="T74" fmla="*/ 450 w 702"/>
              <a:gd name="T75" fmla="*/ 680 h 704"/>
              <a:gd name="T76" fmla="*/ 501 w 702"/>
              <a:gd name="T77" fmla="*/ 672 h 704"/>
              <a:gd name="T78" fmla="*/ 495 w 702"/>
              <a:gd name="T79" fmla="*/ 603 h 704"/>
              <a:gd name="T80" fmla="*/ 570 w 702"/>
              <a:gd name="T81" fmla="*/ 616 h 704"/>
              <a:gd name="T82" fmla="*/ 612 w 702"/>
              <a:gd name="T83" fmla="*/ 590 h 704"/>
              <a:gd name="T84" fmla="*/ 580 w 702"/>
              <a:gd name="T85" fmla="*/ 529 h 704"/>
              <a:gd name="T86" fmla="*/ 652 w 702"/>
              <a:gd name="T87" fmla="*/ 513 h 704"/>
              <a:gd name="T88" fmla="*/ 681 w 702"/>
              <a:gd name="T89" fmla="*/ 473 h 704"/>
              <a:gd name="T90" fmla="*/ 631 w 702"/>
              <a:gd name="T91" fmla="*/ 428 h 704"/>
              <a:gd name="T92" fmla="*/ 689 w 702"/>
              <a:gd name="T93" fmla="*/ 385 h 704"/>
              <a:gd name="T94" fmla="*/ 702 w 702"/>
              <a:gd name="T95" fmla="*/ 335 h 704"/>
              <a:gd name="T96" fmla="*/ 351 w 702"/>
              <a:gd name="T97" fmla="*/ 579 h 704"/>
              <a:gd name="T98" fmla="*/ 188 w 702"/>
              <a:gd name="T99" fmla="*/ 510 h 704"/>
              <a:gd name="T100" fmla="*/ 183 w 702"/>
              <a:gd name="T101" fmla="*/ 505 h 704"/>
              <a:gd name="T102" fmla="*/ 166 w 702"/>
              <a:gd name="T103" fmla="*/ 484 h 704"/>
              <a:gd name="T104" fmla="*/ 162 w 702"/>
              <a:gd name="T105" fmla="*/ 479 h 704"/>
              <a:gd name="T106" fmla="*/ 152 w 702"/>
              <a:gd name="T107" fmla="*/ 462 h 704"/>
              <a:gd name="T108" fmla="*/ 194 w 702"/>
              <a:gd name="T109" fmla="*/ 188 h 704"/>
              <a:gd name="T110" fmla="*/ 341 w 702"/>
              <a:gd name="T111" fmla="*/ 125 h 704"/>
              <a:gd name="T112" fmla="*/ 351 w 702"/>
              <a:gd name="T113" fmla="*/ 125 h 704"/>
              <a:gd name="T114" fmla="*/ 352 w 702"/>
              <a:gd name="T115" fmla="*/ 125 h 704"/>
              <a:gd name="T116" fmla="*/ 578 w 702"/>
              <a:gd name="T117" fmla="*/ 35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2" h="704">
                <a:moveTo>
                  <a:pt x="689" y="322"/>
                </a:moveTo>
                <a:cubicBezTo>
                  <a:pt x="638" y="314"/>
                  <a:pt x="638" y="314"/>
                  <a:pt x="638" y="314"/>
                </a:cubicBezTo>
                <a:cubicBezTo>
                  <a:pt x="636" y="303"/>
                  <a:pt x="633" y="292"/>
                  <a:pt x="631" y="282"/>
                </a:cubicBezTo>
                <a:cubicBezTo>
                  <a:pt x="676" y="252"/>
                  <a:pt x="676" y="252"/>
                  <a:pt x="676" y="252"/>
                </a:cubicBezTo>
                <a:cubicBezTo>
                  <a:pt x="684" y="250"/>
                  <a:pt x="686" y="242"/>
                  <a:pt x="684" y="237"/>
                </a:cubicBezTo>
                <a:cubicBezTo>
                  <a:pt x="670" y="205"/>
                  <a:pt x="670" y="205"/>
                  <a:pt x="670" y="205"/>
                </a:cubicBezTo>
                <a:cubicBezTo>
                  <a:pt x="668" y="197"/>
                  <a:pt x="660" y="194"/>
                  <a:pt x="652" y="197"/>
                </a:cubicBezTo>
                <a:cubicBezTo>
                  <a:pt x="601" y="207"/>
                  <a:pt x="601" y="207"/>
                  <a:pt x="601" y="207"/>
                </a:cubicBezTo>
                <a:cubicBezTo>
                  <a:pt x="596" y="197"/>
                  <a:pt x="588" y="189"/>
                  <a:pt x="580" y="178"/>
                </a:cubicBezTo>
                <a:cubicBezTo>
                  <a:pt x="612" y="136"/>
                  <a:pt x="612" y="136"/>
                  <a:pt x="612" y="136"/>
                </a:cubicBezTo>
                <a:cubicBezTo>
                  <a:pt x="617" y="130"/>
                  <a:pt x="617" y="122"/>
                  <a:pt x="612" y="117"/>
                </a:cubicBezTo>
                <a:cubicBezTo>
                  <a:pt x="585" y="91"/>
                  <a:pt x="585" y="91"/>
                  <a:pt x="585" y="91"/>
                </a:cubicBezTo>
                <a:cubicBezTo>
                  <a:pt x="583" y="88"/>
                  <a:pt x="575" y="88"/>
                  <a:pt x="570" y="91"/>
                </a:cubicBezTo>
                <a:cubicBezTo>
                  <a:pt x="525" y="122"/>
                  <a:pt x="525" y="122"/>
                  <a:pt x="525" y="122"/>
                </a:cubicBezTo>
                <a:cubicBezTo>
                  <a:pt x="517" y="114"/>
                  <a:pt x="509" y="109"/>
                  <a:pt x="498" y="104"/>
                </a:cubicBezTo>
                <a:cubicBezTo>
                  <a:pt x="511" y="51"/>
                  <a:pt x="511" y="51"/>
                  <a:pt x="511" y="51"/>
                </a:cubicBezTo>
                <a:cubicBezTo>
                  <a:pt x="511" y="45"/>
                  <a:pt x="509" y="37"/>
                  <a:pt x="503" y="35"/>
                </a:cubicBezTo>
                <a:cubicBezTo>
                  <a:pt x="469" y="22"/>
                  <a:pt x="469" y="22"/>
                  <a:pt x="469" y="22"/>
                </a:cubicBezTo>
                <a:cubicBezTo>
                  <a:pt x="464" y="19"/>
                  <a:pt x="456" y="22"/>
                  <a:pt x="453" y="27"/>
                </a:cubicBezTo>
                <a:cubicBezTo>
                  <a:pt x="426" y="75"/>
                  <a:pt x="426" y="75"/>
                  <a:pt x="426" y="75"/>
                </a:cubicBezTo>
                <a:cubicBezTo>
                  <a:pt x="413" y="69"/>
                  <a:pt x="403" y="67"/>
                  <a:pt x="389" y="67"/>
                </a:cubicBezTo>
                <a:cubicBezTo>
                  <a:pt x="381" y="14"/>
                  <a:pt x="381" y="14"/>
                  <a:pt x="381" y="14"/>
                </a:cubicBezTo>
                <a:cubicBezTo>
                  <a:pt x="381" y="6"/>
                  <a:pt x="376" y="0"/>
                  <a:pt x="368" y="0"/>
                </a:cubicBezTo>
                <a:cubicBezTo>
                  <a:pt x="334" y="0"/>
                  <a:pt x="334" y="0"/>
                  <a:pt x="334" y="0"/>
                </a:cubicBezTo>
                <a:cubicBezTo>
                  <a:pt x="326" y="0"/>
                  <a:pt x="320" y="6"/>
                  <a:pt x="320" y="14"/>
                </a:cubicBezTo>
                <a:cubicBezTo>
                  <a:pt x="313" y="67"/>
                  <a:pt x="313" y="67"/>
                  <a:pt x="313" y="67"/>
                </a:cubicBezTo>
                <a:cubicBezTo>
                  <a:pt x="299" y="67"/>
                  <a:pt x="289" y="69"/>
                  <a:pt x="278" y="72"/>
                </a:cubicBezTo>
                <a:cubicBezTo>
                  <a:pt x="252" y="27"/>
                  <a:pt x="252" y="27"/>
                  <a:pt x="252" y="27"/>
                </a:cubicBezTo>
                <a:cubicBezTo>
                  <a:pt x="249" y="22"/>
                  <a:pt x="241" y="19"/>
                  <a:pt x="233" y="22"/>
                </a:cubicBezTo>
                <a:cubicBezTo>
                  <a:pt x="201" y="35"/>
                  <a:pt x="201" y="35"/>
                  <a:pt x="201" y="35"/>
                </a:cubicBezTo>
                <a:cubicBezTo>
                  <a:pt x="196" y="37"/>
                  <a:pt x="191" y="43"/>
                  <a:pt x="193" y="51"/>
                </a:cubicBezTo>
                <a:cubicBezTo>
                  <a:pt x="206" y="101"/>
                  <a:pt x="206" y="101"/>
                  <a:pt x="206" y="101"/>
                </a:cubicBezTo>
                <a:cubicBezTo>
                  <a:pt x="196" y="109"/>
                  <a:pt x="185" y="114"/>
                  <a:pt x="175" y="122"/>
                </a:cubicBezTo>
                <a:cubicBezTo>
                  <a:pt x="132" y="91"/>
                  <a:pt x="132" y="91"/>
                  <a:pt x="132" y="91"/>
                </a:cubicBezTo>
                <a:cubicBezTo>
                  <a:pt x="127" y="88"/>
                  <a:pt x="119" y="88"/>
                  <a:pt x="114" y="91"/>
                </a:cubicBezTo>
                <a:cubicBezTo>
                  <a:pt x="90" y="117"/>
                  <a:pt x="90" y="117"/>
                  <a:pt x="90" y="117"/>
                </a:cubicBezTo>
                <a:cubicBezTo>
                  <a:pt x="85" y="122"/>
                  <a:pt x="85" y="130"/>
                  <a:pt x="87" y="136"/>
                </a:cubicBezTo>
                <a:cubicBezTo>
                  <a:pt x="122" y="178"/>
                  <a:pt x="122" y="178"/>
                  <a:pt x="122" y="178"/>
                </a:cubicBezTo>
                <a:cubicBezTo>
                  <a:pt x="114" y="186"/>
                  <a:pt x="108" y="197"/>
                  <a:pt x="100" y="205"/>
                </a:cubicBezTo>
                <a:cubicBezTo>
                  <a:pt x="50" y="191"/>
                  <a:pt x="50" y="191"/>
                  <a:pt x="50" y="191"/>
                </a:cubicBezTo>
                <a:cubicBezTo>
                  <a:pt x="42" y="191"/>
                  <a:pt x="37" y="194"/>
                  <a:pt x="34" y="199"/>
                </a:cubicBezTo>
                <a:cubicBezTo>
                  <a:pt x="21" y="234"/>
                  <a:pt x="21" y="234"/>
                  <a:pt x="21" y="234"/>
                </a:cubicBezTo>
                <a:cubicBezTo>
                  <a:pt x="18" y="239"/>
                  <a:pt x="21" y="247"/>
                  <a:pt x="26" y="250"/>
                </a:cubicBezTo>
                <a:cubicBezTo>
                  <a:pt x="71" y="279"/>
                  <a:pt x="71" y="279"/>
                  <a:pt x="71" y="279"/>
                </a:cubicBezTo>
                <a:cubicBezTo>
                  <a:pt x="69" y="290"/>
                  <a:pt x="66" y="303"/>
                  <a:pt x="63" y="314"/>
                </a:cubicBezTo>
                <a:cubicBezTo>
                  <a:pt x="10" y="322"/>
                  <a:pt x="10" y="322"/>
                  <a:pt x="10" y="322"/>
                </a:cubicBezTo>
                <a:cubicBezTo>
                  <a:pt x="5" y="322"/>
                  <a:pt x="0" y="329"/>
                  <a:pt x="0" y="335"/>
                </a:cubicBezTo>
                <a:cubicBezTo>
                  <a:pt x="0" y="372"/>
                  <a:pt x="0" y="372"/>
                  <a:pt x="0" y="372"/>
                </a:cubicBezTo>
                <a:cubicBezTo>
                  <a:pt x="0" y="377"/>
                  <a:pt x="5" y="383"/>
                  <a:pt x="10" y="385"/>
                </a:cubicBezTo>
                <a:cubicBezTo>
                  <a:pt x="63" y="393"/>
                  <a:pt x="63" y="393"/>
                  <a:pt x="63" y="393"/>
                </a:cubicBezTo>
                <a:cubicBezTo>
                  <a:pt x="66" y="404"/>
                  <a:pt x="69" y="414"/>
                  <a:pt x="71" y="425"/>
                </a:cubicBezTo>
                <a:cubicBezTo>
                  <a:pt x="24" y="452"/>
                  <a:pt x="24" y="452"/>
                  <a:pt x="24" y="452"/>
                </a:cubicBezTo>
                <a:cubicBezTo>
                  <a:pt x="18" y="457"/>
                  <a:pt x="16" y="465"/>
                  <a:pt x="18" y="470"/>
                </a:cubicBezTo>
                <a:cubicBezTo>
                  <a:pt x="32" y="502"/>
                  <a:pt x="32" y="502"/>
                  <a:pt x="32" y="502"/>
                </a:cubicBezTo>
                <a:cubicBezTo>
                  <a:pt x="34" y="510"/>
                  <a:pt x="42" y="513"/>
                  <a:pt x="47" y="510"/>
                </a:cubicBezTo>
                <a:cubicBezTo>
                  <a:pt x="100" y="497"/>
                  <a:pt x="100" y="497"/>
                  <a:pt x="100" y="497"/>
                </a:cubicBezTo>
                <a:cubicBezTo>
                  <a:pt x="106" y="507"/>
                  <a:pt x="114" y="518"/>
                  <a:pt x="122" y="529"/>
                </a:cubicBezTo>
                <a:cubicBezTo>
                  <a:pt x="87" y="571"/>
                  <a:pt x="87" y="571"/>
                  <a:pt x="87" y="571"/>
                </a:cubicBezTo>
                <a:cubicBezTo>
                  <a:pt x="85" y="576"/>
                  <a:pt x="85" y="584"/>
                  <a:pt x="90" y="590"/>
                </a:cubicBezTo>
                <a:cubicBezTo>
                  <a:pt x="114" y="614"/>
                  <a:pt x="114" y="614"/>
                  <a:pt x="114" y="614"/>
                </a:cubicBezTo>
                <a:cubicBezTo>
                  <a:pt x="119" y="619"/>
                  <a:pt x="127" y="619"/>
                  <a:pt x="132" y="616"/>
                </a:cubicBezTo>
                <a:cubicBezTo>
                  <a:pt x="175" y="584"/>
                  <a:pt x="175" y="584"/>
                  <a:pt x="175" y="584"/>
                </a:cubicBezTo>
                <a:cubicBezTo>
                  <a:pt x="185" y="590"/>
                  <a:pt x="193" y="598"/>
                  <a:pt x="204" y="603"/>
                </a:cubicBezTo>
                <a:cubicBezTo>
                  <a:pt x="191" y="653"/>
                  <a:pt x="191" y="653"/>
                  <a:pt x="191" y="653"/>
                </a:cubicBezTo>
                <a:cubicBezTo>
                  <a:pt x="188" y="661"/>
                  <a:pt x="193" y="669"/>
                  <a:pt x="199" y="672"/>
                </a:cubicBezTo>
                <a:cubicBezTo>
                  <a:pt x="230" y="685"/>
                  <a:pt x="230" y="685"/>
                  <a:pt x="230" y="685"/>
                </a:cubicBezTo>
                <a:cubicBezTo>
                  <a:pt x="238" y="688"/>
                  <a:pt x="244" y="685"/>
                  <a:pt x="249" y="680"/>
                </a:cubicBezTo>
                <a:cubicBezTo>
                  <a:pt x="275" y="632"/>
                  <a:pt x="275" y="632"/>
                  <a:pt x="275" y="632"/>
                </a:cubicBezTo>
                <a:cubicBezTo>
                  <a:pt x="286" y="637"/>
                  <a:pt x="299" y="637"/>
                  <a:pt x="313" y="640"/>
                </a:cubicBezTo>
                <a:cubicBezTo>
                  <a:pt x="320" y="693"/>
                  <a:pt x="320" y="693"/>
                  <a:pt x="320" y="693"/>
                </a:cubicBezTo>
                <a:cubicBezTo>
                  <a:pt x="320" y="699"/>
                  <a:pt x="326" y="704"/>
                  <a:pt x="334" y="704"/>
                </a:cubicBezTo>
                <a:cubicBezTo>
                  <a:pt x="368" y="704"/>
                  <a:pt x="368" y="704"/>
                  <a:pt x="368" y="704"/>
                </a:cubicBezTo>
                <a:cubicBezTo>
                  <a:pt x="376" y="704"/>
                  <a:pt x="381" y="699"/>
                  <a:pt x="381" y="693"/>
                </a:cubicBezTo>
                <a:cubicBezTo>
                  <a:pt x="389" y="640"/>
                  <a:pt x="389" y="640"/>
                  <a:pt x="389" y="640"/>
                </a:cubicBezTo>
                <a:cubicBezTo>
                  <a:pt x="400" y="637"/>
                  <a:pt x="413" y="637"/>
                  <a:pt x="424" y="635"/>
                </a:cubicBezTo>
                <a:cubicBezTo>
                  <a:pt x="450" y="680"/>
                  <a:pt x="450" y="680"/>
                  <a:pt x="450" y="680"/>
                </a:cubicBezTo>
                <a:cubicBezTo>
                  <a:pt x="453" y="685"/>
                  <a:pt x="461" y="688"/>
                  <a:pt x="466" y="685"/>
                </a:cubicBezTo>
                <a:cubicBezTo>
                  <a:pt x="501" y="672"/>
                  <a:pt x="501" y="672"/>
                  <a:pt x="501" y="672"/>
                </a:cubicBezTo>
                <a:cubicBezTo>
                  <a:pt x="506" y="669"/>
                  <a:pt x="509" y="661"/>
                  <a:pt x="509" y="656"/>
                </a:cubicBezTo>
                <a:cubicBezTo>
                  <a:pt x="495" y="603"/>
                  <a:pt x="495" y="603"/>
                  <a:pt x="495" y="603"/>
                </a:cubicBezTo>
                <a:cubicBezTo>
                  <a:pt x="506" y="598"/>
                  <a:pt x="517" y="592"/>
                  <a:pt x="525" y="584"/>
                </a:cubicBezTo>
                <a:cubicBezTo>
                  <a:pt x="570" y="616"/>
                  <a:pt x="570" y="616"/>
                  <a:pt x="570" y="616"/>
                </a:cubicBezTo>
                <a:cubicBezTo>
                  <a:pt x="575" y="619"/>
                  <a:pt x="583" y="619"/>
                  <a:pt x="585" y="614"/>
                </a:cubicBezTo>
                <a:cubicBezTo>
                  <a:pt x="612" y="590"/>
                  <a:pt x="612" y="590"/>
                  <a:pt x="612" y="590"/>
                </a:cubicBezTo>
                <a:cubicBezTo>
                  <a:pt x="617" y="584"/>
                  <a:pt x="617" y="576"/>
                  <a:pt x="612" y="571"/>
                </a:cubicBezTo>
                <a:cubicBezTo>
                  <a:pt x="580" y="529"/>
                  <a:pt x="580" y="529"/>
                  <a:pt x="580" y="529"/>
                </a:cubicBezTo>
                <a:cubicBezTo>
                  <a:pt x="588" y="521"/>
                  <a:pt x="593" y="510"/>
                  <a:pt x="599" y="499"/>
                </a:cubicBezTo>
                <a:cubicBezTo>
                  <a:pt x="652" y="513"/>
                  <a:pt x="652" y="513"/>
                  <a:pt x="652" y="513"/>
                </a:cubicBezTo>
                <a:cubicBezTo>
                  <a:pt x="657" y="515"/>
                  <a:pt x="665" y="513"/>
                  <a:pt x="668" y="505"/>
                </a:cubicBezTo>
                <a:cubicBezTo>
                  <a:pt x="681" y="473"/>
                  <a:pt x="681" y="473"/>
                  <a:pt x="681" y="473"/>
                </a:cubicBezTo>
                <a:cubicBezTo>
                  <a:pt x="684" y="468"/>
                  <a:pt x="681" y="460"/>
                  <a:pt x="676" y="457"/>
                </a:cubicBezTo>
                <a:cubicBezTo>
                  <a:pt x="631" y="428"/>
                  <a:pt x="631" y="428"/>
                  <a:pt x="631" y="428"/>
                </a:cubicBezTo>
                <a:cubicBezTo>
                  <a:pt x="633" y="417"/>
                  <a:pt x="636" y="404"/>
                  <a:pt x="638" y="393"/>
                </a:cubicBezTo>
                <a:cubicBezTo>
                  <a:pt x="689" y="385"/>
                  <a:pt x="689" y="385"/>
                  <a:pt x="689" y="385"/>
                </a:cubicBezTo>
                <a:cubicBezTo>
                  <a:pt x="697" y="383"/>
                  <a:pt x="702" y="377"/>
                  <a:pt x="702" y="372"/>
                </a:cubicBezTo>
                <a:cubicBezTo>
                  <a:pt x="702" y="335"/>
                  <a:pt x="702" y="335"/>
                  <a:pt x="702" y="335"/>
                </a:cubicBezTo>
                <a:cubicBezTo>
                  <a:pt x="702" y="329"/>
                  <a:pt x="697" y="322"/>
                  <a:pt x="689" y="322"/>
                </a:cubicBezTo>
                <a:close/>
                <a:moveTo>
                  <a:pt x="351" y="579"/>
                </a:moveTo>
                <a:cubicBezTo>
                  <a:pt x="287" y="579"/>
                  <a:pt x="230" y="553"/>
                  <a:pt x="188" y="511"/>
                </a:cubicBezTo>
                <a:cubicBezTo>
                  <a:pt x="188" y="510"/>
                  <a:pt x="188" y="510"/>
                  <a:pt x="188" y="510"/>
                </a:cubicBezTo>
                <a:cubicBezTo>
                  <a:pt x="186" y="508"/>
                  <a:pt x="185" y="507"/>
                  <a:pt x="183" y="505"/>
                </a:cubicBezTo>
                <a:cubicBezTo>
                  <a:pt x="183" y="505"/>
                  <a:pt x="183" y="505"/>
                  <a:pt x="183" y="505"/>
                </a:cubicBezTo>
                <a:cubicBezTo>
                  <a:pt x="181" y="502"/>
                  <a:pt x="179" y="500"/>
                  <a:pt x="177" y="498"/>
                </a:cubicBezTo>
                <a:cubicBezTo>
                  <a:pt x="173" y="493"/>
                  <a:pt x="170" y="489"/>
                  <a:pt x="166" y="484"/>
                </a:cubicBezTo>
                <a:cubicBezTo>
                  <a:pt x="165" y="483"/>
                  <a:pt x="164" y="481"/>
                  <a:pt x="164" y="480"/>
                </a:cubicBezTo>
                <a:cubicBezTo>
                  <a:pt x="163" y="480"/>
                  <a:pt x="163" y="479"/>
                  <a:pt x="162" y="479"/>
                </a:cubicBezTo>
                <a:cubicBezTo>
                  <a:pt x="157" y="471"/>
                  <a:pt x="153" y="465"/>
                  <a:pt x="153" y="465"/>
                </a:cubicBezTo>
                <a:cubicBezTo>
                  <a:pt x="153" y="464"/>
                  <a:pt x="153" y="463"/>
                  <a:pt x="152" y="462"/>
                </a:cubicBezTo>
                <a:cubicBezTo>
                  <a:pt x="134" y="430"/>
                  <a:pt x="124" y="392"/>
                  <a:pt x="124" y="352"/>
                </a:cubicBezTo>
                <a:cubicBezTo>
                  <a:pt x="124" y="288"/>
                  <a:pt x="151" y="229"/>
                  <a:pt x="194" y="188"/>
                </a:cubicBezTo>
                <a:cubicBezTo>
                  <a:pt x="194" y="188"/>
                  <a:pt x="195" y="188"/>
                  <a:pt x="195" y="187"/>
                </a:cubicBezTo>
                <a:cubicBezTo>
                  <a:pt x="233" y="151"/>
                  <a:pt x="285" y="128"/>
                  <a:pt x="341" y="125"/>
                </a:cubicBezTo>
                <a:cubicBezTo>
                  <a:pt x="344" y="125"/>
                  <a:pt x="347" y="125"/>
                  <a:pt x="350" y="125"/>
                </a:cubicBezTo>
                <a:cubicBezTo>
                  <a:pt x="350" y="125"/>
                  <a:pt x="350" y="125"/>
                  <a:pt x="351" y="125"/>
                </a:cubicBezTo>
                <a:cubicBezTo>
                  <a:pt x="351" y="125"/>
                  <a:pt x="351" y="125"/>
                  <a:pt x="351" y="125"/>
                </a:cubicBezTo>
                <a:cubicBezTo>
                  <a:pt x="351" y="125"/>
                  <a:pt x="351" y="125"/>
                  <a:pt x="352" y="125"/>
                </a:cubicBezTo>
                <a:cubicBezTo>
                  <a:pt x="353" y="125"/>
                  <a:pt x="355" y="125"/>
                  <a:pt x="356" y="125"/>
                </a:cubicBezTo>
                <a:cubicBezTo>
                  <a:pt x="479" y="128"/>
                  <a:pt x="578" y="228"/>
                  <a:pt x="578" y="352"/>
                </a:cubicBezTo>
                <a:cubicBezTo>
                  <a:pt x="578" y="477"/>
                  <a:pt x="476" y="579"/>
                  <a:pt x="351" y="579"/>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66" name="Freeform 222"/>
          <p:cNvSpPr>
            <a:spLocks/>
          </p:cNvSpPr>
          <p:nvPr/>
        </p:nvSpPr>
        <p:spPr bwMode="auto">
          <a:xfrm>
            <a:off x="8379391" y="2422797"/>
            <a:ext cx="1087474" cy="1091673"/>
          </a:xfrm>
          <a:custGeom>
            <a:avLst/>
            <a:gdLst>
              <a:gd name="T0" fmla="*/ 320 w 550"/>
              <a:gd name="T1" fmla="*/ 524 h 550"/>
              <a:gd name="T2" fmla="*/ 25 w 550"/>
              <a:gd name="T3" fmla="*/ 321 h 550"/>
              <a:gd name="T4" fmla="*/ 229 w 550"/>
              <a:gd name="T5" fmla="*/ 25 h 550"/>
              <a:gd name="T6" fmla="*/ 524 w 550"/>
              <a:gd name="T7" fmla="*/ 229 h 550"/>
              <a:gd name="T8" fmla="*/ 320 w 550"/>
              <a:gd name="T9" fmla="*/ 524 h 550"/>
            </a:gdLst>
            <a:ahLst/>
            <a:cxnLst>
              <a:cxn ang="0">
                <a:pos x="T0" y="T1"/>
              </a:cxn>
              <a:cxn ang="0">
                <a:pos x="T2" y="T3"/>
              </a:cxn>
              <a:cxn ang="0">
                <a:pos x="T4" y="T5"/>
              </a:cxn>
              <a:cxn ang="0">
                <a:pos x="T6" y="T7"/>
              </a:cxn>
              <a:cxn ang="0">
                <a:pos x="T8" y="T9"/>
              </a:cxn>
            </a:cxnLst>
            <a:rect l="0" t="0" r="r" b="b"/>
            <a:pathLst>
              <a:path w="550" h="550">
                <a:moveTo>
                  <a:pt x="320" y="524"/>
                </a:moveTo>
                <a:cubicBezTo>
                  <a:pt x="183" y="550"/>
                  <a:pt x="50" y="459"/>
                  <a:pt x="25" y="321"/>
                </a:cubicBezTo>
                <a:cubicBezTo>
                  <a:pt x="0" y="183"/>
                  <a:pt x="91" y="50"/>
                  <a:pt x="229" y="25"/>
                </a:cubicBezTo>
                <a:cubicBezTo>
                  <a:pt x="367" y="0"/>
                  <a:pt x="499" y="91"/>
                  <a:pt x="524" y="229"/>
                </a:cubicBezTo>
                <a:cubicBezTo>
                  <a:pt x="550" y="367"/>
                  <a:pt x="458" y="499"/>
                  <a:pt x="320" y="5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8" name="Freeform 233"/>
          <p:cNvSpPr>
            <a:spLocks noEditPoints="1"/>
          </p:cNvSpPr>
          <p:nvPr/>
        </p:nvSpPr>
        <p:spPr bwMode="auto">
          <a:xfrm>
            <a:off x="8263926" y="2309431"/>
            <a:ext cx="1316306" cy="1320505"/>
          </a:xfrm>
          <a:custGeom>
            <a:avLst/>
            <a:gdLst>
              <a:gd name="T0" fmla="*/ 665 w 665"/>
              <a:gd name="T1" fmla="*/ 358 h 666"/>
              <a:gd name="T2" fmla="*/ 600 w 665"/>
              <a:gd name="T3" fmla="*/ 283 h 666"/>
              <a:gd name="T4" fmla="*/ 635 w 665"/>
              <a:gd name="T5" fmla="*/ 191 h 666"/>
              <a:gd name="T6" fmla="*/ 581 w 665"/>
              <a:gd name="T7" fmla="*/ 110 h 666"/>
              <a:gd name="T8" fmla="*/ 483 w 665"/>
              <a:gd name="T9" fmla="*/ 106 h 666"/>
              <a:gd name="T10" fmla="*/ 440 w 665"/>
              <a:gd name="T11" fmla="*/ 17 h 666"/>
              <a:gd name="T12" fmla="*/ 353 w 665"/>
              <a:gd name="T13" fmla="*/ 0 h 666"/>
              <a:gd name="T14" fmla="*/ 280 w 665"/>
              <a:gd name="T15" fmla="*/ 66 h 666"/>
              <a:gd name="T16" fmla="*/ 187 w 665"/>
              <a:gd name="T17" fmla="*/ 32 h 666"/>
              <a:gd name="T18" fmla="*/ 114 w 665"/>
              <a:gd name="T19" fmla="*/ 81 h 666"/>
              <a:gd name="T20" fmla="*/ 108 w 665"/>
              <a:gd name="T21" fmla="*/ 179 h 666"/>
              <a:gd name="T22" fmla="*/ 18 w 665"/>
              <a:gd name="T23" fmla="*/ 220 h 666"/>
              <a:gd name="T24" fmla="*/ 0 w 665"/>
              <a:gd name="T25" fmla="*/ 308 h 666"/>
              <a:gd name="T26" fmla="*/ 65 w 665"/>
              <a:gd name="T27" fmla="*/ 382 h 666"/>
              <a:gd name="T28" fmla="*/ 30 w 665"/>
              <a:gd name="T29" fmla="*/ 474 h 666"/>
              <a:gd name="T30" fmla="*/ 84 w 665"/>
              <a:gd name="T31" fmla="*/ 555 h 666"/>
              <a:gd name="T32" fmla="*/ 182 w 665"/>
              <a:gd name="T33" fmla="*/ 560 h 666"/>
              <a:gd name="T34" fmla="*/ 225 w 665"/>
              <a:gd name="T35" fmla="*/ 649 h 666"/>
              <a:gd name="T36" fmla="*/ 312 w 665"/>
              <a:gd name="T37" fmla="*/ 666 h 666"/>
              <a:gd name="T38" fmla="*/ 385 w 665"/>
              <a:gd name="T39" fmla="*/ 600 h 666"/>
              <a:gd name="T40" fmla="*/ 478 w 665"/>
              <a:gd name="T41" fmla="*/ 633 h 666"/>
              <a:gd name="T42" fmla="*/ 551 w 665"/>
              <a:gd name="T43" fmla="*/ 585 h 666"/>
              <a:gd name="T44" fmla="*/ 557 w 665"/>
              <a:gd name="T45" fmla="*/ 486 h 666"/>
              <a:gd name="T46" fmla="*/ 647 w 665"/>
              <a:gd name="T47" fmla="*/ 445 h 666"/>
              <a:gd name="T48" fmla="*/ 665 w 665"/>
              <a:gd name="T49" fmla="*/ 358 h 666"/>
              <a:gd name="T50" fmla="*/ 374 w 665"/>
              <a:gd name="T51" fmla="*/ 556 h 666"/>
              <a:gd name="T52" fmla="*/ 109 w 665"/>
              <a:gd name="T53" fmla="*/ 374 h 666"/>
              <a:gd name="T54" fmla="*/ 291 w 665"/>
              <a:gd name="T55" fmla="*/ 109 h 666"/>
              <a:gd name="T56" fmla="*/ 556 w 665"/>
              <a:gd name="T57" fmla="*/ 292 h 666"/>
              <a:gd name="T58" fmla="*/ 374 w 665"/>
              <a:gd name="T59" fmla="*/ 5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5" h="666">
                <a:moveTo>
                  <a:pt x="665" y="358"/>
                </a:moveTo>
                <a:cubicBezTo>
                  <a:pt x="633" y="347"/>
                  <a:pt x="607" y="319"/>
                  <a:pt x="600" y="283"/>
                </a:cubicBezTo>
                <a:cubicBezTo>
                  <a:pt x="594" y="247"/>
                  <a:pt x="608" y="212"/>
                  <a:pt x="635" y="191"/>
                </a:cubicBezTo>
                <a:cubicBezTo>
                  <a:pt x="621" y="161"/>
                  <a:pt x="603" y="134"/>
                  <a:pt x="581" y="110"/>
                </a:cubicBezTo>
                <a:cubicBezTo>
                  <a:pt x="551" y="127"/>
                  <a:pt x="513" y="126"/>
                  <a:pt x="483" y="106"/>
                </a:cubicBezTo>
                <a:cubicBezTo>
                  <a:pt x="452" y="86"/>
                  <a:pt x="437" y="51"/>
                  <a:pt x="440" y="17"/>
                </a:cubicBezTo>
                <a:cubicBezTo>
                  <a:pt x="413" y="7"/>
                  <a:pt x="383" y="1"/>
                  <a:pt x="353" y="0"/>
                </a:cubicBezTo>
                <a:cubicBezTo>
                  <a:pt x="343" y="32"/>
                  <a:pt x="316" y="59"/>
                  <a:pt x="280" y="66"/>
                </a:cubicBezTo>
                <a:cubicBezTo>
                  <a:pt x="244" y="73"/>
                  <a:pt x="209" y="59"/>
                  <a:pt x="187" y="32"/>
                </a:cubicBezTo>
                <a:cubicBezTo>
                  <a:pt x="160" y="45"/>
                  <a:pt x="136" y="62"/>
                  <a:pt x="114" y="81"/>
                </a:cubicBezTo>
                <a:cubicBezTo>
                  <a:pt x="130" y="111"/>
                  <a:pt x="129" y="149"/>
                  <a:pt x="108" y="179"/>
                </a:cubicBezTo>
                <a:cubicBezTo>
                  <a:pt x="87" y="209"/>
                  <a:pt x="52" y="224"/>
                  <a:pt x="18" y="220"/>
                </a:cubicBezTo>
                <a:cubicBezTo>
                  <a:pt x="8" y="248"/>
                  <a:pt x="2" y="278"/>
                  <a:pt x="0" y="308"/>
                </a:cubicBezTo>
                <a:cubicBezTo>
                  <a:pt x="32" y="318"/>
                  <a:pt x="58" y="346"/>
                  <a:pt x="65" y="382"/>
                </a:cubicBezTo>
                <a:cubicBezTo>
                  <a:pt x="71" y="418"/>
                  <a:pt x="57" y="453"/>
                  <a:pt x="30" y="474"/>
                </a:cubicBezTo>
                <a:cubicBezTo>
                  <a:pt x="44" y="504"/>
                  <a:pt x="62" y="531"/>
                  <a:pt x="84" y="555"/>
                </a:cubicBezTo>
                <a:cubicBezTo>
                  <a:pt x="114" y="539"/>
                  <a:pt x="152" y="539"/>
                  <a:pt x="182" y="560"/>
                </a:cubicBezTo>
                <a:cubicBezTo>
                  <a:pt x="213" y="580"/>
                  <a:pt x="228" y="614"/>
                  <a:pt x="225" y="649"/>
                </a:cubicBezTo>
                <a:cubicBezTo>
                  <a:pt x="253" y="658"/>
                  <a:pt x="282" y="664"/>
                  <a:pt x="312" y="666"/>
                </a:cubicBezTo>
                <a:cubicBezTo>
                  <a:pt x="322" y="633"/>
                  <a:pt x="349" y="607"/>
                  <a:pt x="385" y="600"/>
                </a:cubicBezTo>
                <a:cubicBezTo>
                  <a:pt x="421" y="593"/>
                  <a:pt x="456" y="607"/>
                  <a:pt x="478" y="633"/>
                </a:cubicBezTo>
                <a:cubicBezTo>
                  <a:pt x="505" y="620"/>
                  <a:pt x="529" y="604"/>
                  <a:pt x="551" y="585"/>
                </a:cubicBezTo>
                <a:cubicBezTo>
                  <a:pt x="536" y="554"/>
                  <a:pt x="537" y="517"/>
                  <a:pt x="557" y="486"/>
                </a:cubicBezTo>
                <a:cubicBezTo>
                  <a:pt x="578" y="456"/>
                  <a:pt x="613" y="441"/>
                  <a:pt x="647" y="445"/>
                </a:cubicBezTo>
                <a:cubicBezTo>
                  <a:pt x="657" y="417"/>
                  <a:pt x="663" y="388"/>
                  <a:pt x="665" y="358"/>
                </a:cubicBezTo>
                <a:close/>
                <a:moveTo>
                  <a:pt x="374" y="556"/>
                </a:moveTo>
                <a:cubicBezTo>
                  <a:pt x="250" y="578"/>
                  <a:pt x="132" y="497"/>
                  <a:pt x="109" y="374"/>
                </a:cubicBezTo>
                <a:cubicBezTo>
                  <a:pt x="87" y="250"/>
                  <a:pt x="168" y="132"/>
                  <a:pt x="291" y="109"/>
                </a:cubicBezTo>
                <a:cubicBezTo>
                  <a:pt x="415" y="87"/>
                  <a:pt x="533" y="168"/>
                  <a:pt x="556" y="292"/>
                </a:cubicBezTo>
                <a:cubicBezTo>
                  <a:pt x="578" y="415"/>
                  <a:pt x="497" y="533"/>
                  <a:pt x="374" y="55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6" name="Text Placeholder 5">
            <a:extLst>
              <a:ext uri="{FF2B5EF4-FFF2-40B4-BE49-F238E27FC236}">
                <a16:creationId xmlns:a16="http://schemas.microsoft.com/office/drawing/2014/main" id="{1F2E9C54-14CD-408D-BBAF-70863BDAF7BE}"/>
              </a:ext>
            </a:extLst>
          </p:cNvPr>
          <p:cNvSpPr>
            <a:spLocks noGrp="1"/>
          </p:cNvSpPr>
          <p:nvPr>
            <p:ph type="body" sz="quarter" idx="12"/>
          </p:nvPr>
        </p:nvSpPr>
        <p:spPr>
          <a:xfrm>
            <a:off x="347855" y="3629141"/>
            <a:ext cx="5689687" cy="2287806"/>
          </a:xfrm>
        </p:spPr>
        <p:txBody>
          <a:bodyPr/>
          <a:lstStyle/>
          <a:p>
            <a:pPr marL="0" indent="0">
              <a:buNone/>
            </a:pPr>
            <a:r>
              <a:rPr lang="en-GB" sz="2800" dirty="0"/>
              <a:t>&lt;</a:t>
            </a:r>
            <a:r>
              <a:rPr lang="en-GB" sz="2800" dirty="0" err="1"/>
              <a:t>Firstname</a:t>
            </a:r>
            <a:r>
              <a:rPr lang="en-GB" sz="2800" dirty="0"/>
              <a:t> </a:t>
            </a:r>
            <a:r>
              <a:rPr lang="en-GB" sz="2800" dirty="0" err="1"/>
              <a:t>Lastname</a:t>
            </a:r>
            <a:r>
              <a:rPr lang="en-GB" sz="2800" dirty="0"/>
              <a:t>&gt;</a:t>
            </a:r>
          </a:p>
          <a:p>
            <a:pPr marL="0" indent="0">
              <a:buNone/>
            </a:pPr>
            <a:r>
              <a:rPr lang="en-GB" sz="2800" dirty="0"/>
              <a:t>Cloud Solution Architect</a:t>
            </a:r>
          </a:p>
          <a:p>
            <a:pPr marL="0" indent="0">
              <a:buNone/>
            </a:pPr>
            <a:endParaRPr lang="en-GB" sz="2800" dirty="0"/>
          </a:p>
          <a:p>
            <a:pPr marL="0" indent="0">
              <a:buNone/>
            </a:pPr>
            <a:endParaRPr lang="en-GB" sz="2800" dirty="0"/>
          </a:p>
          <a:p>
            <a:pPr marL="0" indent="0">
              <a:buNone/>
            </a:pPr>
            <a:r>
              <a:rPr lang="en-GB" sz="2800" dirty="0"/>
              <a:t>@&lt;Twitter&gt;</a:t>
            </a:r>
          </a:p>
        </p:txBody>
      </p:sp>
      <p:sp>
        <p:nvSpPr>
          <p:cNvPr id="31" name="Freeform 13">
            <a:extLst>
              <a:ext uri="{FF2B5EF4-FFF2-40B4-BE49-F238E27FC236}">
                <a16:creationId xmlns:a16="http://schemas.microsoft.com/office/drawing/2014/main" id="{D9C35033-DE3C-43C0-B2E7-49B1BA6C0198}"/>
              </a:ext>
            </a:extLst>
          </p:cNvPr>
          <p:cNvSpPr>
            <a:spLocks noChangeAspect="1" noEditPoints="1"/>
          </p:cNvSpPr>
          <p:nvPr/>
        </p:nvSpPr>
        <p:spPr bwMode="auto">
          <a:xfrm>
            <a:off x="7638343" y="3671655"/>
            <a:ext cx="600978" cy="41621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2" name="Freeform 12">
            <a:extLst>
              <a:ext uri="{FF2B5EF4-FFF2-40B4-BE49-F238E27FC236}">
                <a16:creationId xmlns:a16="http://schemas.microsoft.com/office/drawing/2014/main" id="{113A7989-63AC-44C4-8F23-6AD7E81E27C6}"/>
              </a:ext>
            </a:extLst>
          </p:cNvPr>
          <p:cNvSpPr>
            <a:spLocks noChangeAspect="1" noEditPoints="1"/>
          </p:cNvSpPr>
          <p:nvPr/>
        </p:nvSpPr>
        <p:spPr bwMode="auto">
          <a:xfrm>
            <a:off x="8752723" y="2699298"/>
            <a:ext cx="338711" cy="56094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3" name="Freeform 13">
            <a:extLst>
              <a:ext uri="{FF2B5EF4-FFF2-40B4-BE49-F238E27FC236}">
                <a16:creationId xmlns:a16="http://schemas.microsoft.com/office/drawing/2014/main" id="{1AB61A0B-4233-4D1E-884E-1FCEE4F24720}"/>
              </a:ext>
            </a:extLst>
          </p:cNvPr>
          <p:cNvSpPr>
            <a:spLocks noChangeAspect="1" noEditPoints="1"/>
          </p:cNvSpPr>
          <p:nvPr/>
        </p:nvSpPr>
        <p:spPr bwMode="auto">
          <a:xfrm>
            <a:off x="8948321" y="4150390"/>
            <a:ext cx="497550" cy="508427"/>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4" name="Freeform 13">
            <a:extLst>
              <a:ext uri="{FF2B5EF4-FFF2-40B4-BE49-F238E27FC236}">
                <a16:creationId xmlns:a16="http://schemas.microsoft.com/office/drawing/2014/main" id="{4BE81575-94F4-4084-92B7-3875D0BD7D67}"/>
              </a:ext>
            </a:extLst>
          </p:cNvPr>
          <p:cNvSpPr>
            <a:spLocks noChangeAspect="1" noEditPoints="1"/>
          </p:cNvSpPr>
          <p:nvPr/>
        </p:nvSpPr>
        <p:spPr bwMode="auto">
          <a:xfrm>
            <a:off x="10781073" y="4258338"/>
            <a:ext cx="484240" cy="521015"/>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Tree>
    <p:extLst>
      <p:ext uri="{BB962C8B-B14F-4D97-AF65-F5344CB8AC3E}">
        <p14:creationId xmlns:p14="http://schemas.microsoft.com/office/powerpoint/2010/main" val="992823641"/>
      </p:ext>
    </p:extLst>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13000" fill="hold"/>
                                        <p:tgtEl>
                                          <p:spTgt spid="35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3000" fill="hold"/>
                                        <p:tgtEl>
                                          <p:spTgt spid="285"/>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0" fill="hold"/>
                                        <p:tgtEl>
                                          <p:spTgt spid="36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0" fill="hold"/>
                                        <p:tgtEl>
                                          <p:spTgt spid="378"/>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5000" fill="hold"/>
                                        <p:tgtEl>
                                          <p:spTgt spid="282"/>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13000" fill="hold"/>
                                        <p:tgtEl>
                                          <p:spTgt spid="280"/>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0000" fill="hold"/>
                                        <p:tgtEl>
                                          <p:spTgt spid="259"/>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0000" fill="hold"/>
                                        <p:tgtEl>
                                          <p:spTgt spid="268"/>
                                        </p:tgtEl>
                                        <p:attrNameLst>
                                          <p:attrName>r</p:attrName>
                                        </p:attrNameLst>
                                      </p:cBhvr>
                                    </p:animRot>
                                  </p:childTnLst>
                                </p:cTn>
                              </p:par>
                              <p:par>
                                <p:cTn id="21" presetID="8" presetClass="emph" presetSubtype="0" repeatCount="indefinite" fill="hold" grpId="0" nodeType="withEffect">
                                  <p:stCondLst>
                                    <p:cond delay="0"/>
                                  </p:stCondLst>
                                  <p:childTnLst>
                                    <p:animRot by="21600000">
                                      <p:cBhvr>
                                        <p:cTn id="22" dur="13000" fill="hold"/>
                                        <p:tgtEl>
                                          <p:spTgt spid="267"/>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13000" fill="hold"/>
                                        <p:tgtEl>
                                          <p:spTgt spid="260"/>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20000" fill="hold"/>
                                        <p:tgtEl>
                                          <p:spTgt spid="263"/>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13000" fill="hold"/>
                                        <p:tgtEl>
                                          <p:spTgt spid="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66" grpId="0" animBg="1"/>
      <p:bldP spid="267" grpId="0" animBg="1"/>
      <p:bldP spid="268" grpId="0" animBg="1"/>
      <p:bldP spid="280" grpId="0" animBg="1"/>
      <p:bldP spid="282" grpId="0" animBg="1"/>
      <p:bldP spid="285" grpId="0" animBg="1"/>
      <p:bldP spid="354" grpId="0" animBg="1"/>
      <p:bldP spid="365" grpId="0" animBg="1"/>
      <p:bldP spid="3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Compute &amp; Infrastructure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2"/>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a:latin typeface="+mn-lt"/>
                <a:cs typeface="Segoe UI Light" panose="020B0502040204020203" pitchFamily="34" charset="0"/>
              </a:rPr>
              <a:t>Virtual Machines</a:t>
            </a:r>
            <a:br>
              <a:rPr lang="en-GB" sz="2000" b="1">
                <a:latin typeface="+mn-lt"/>
                <a:cs typeface="Segoe UI Light" panose="020B0502040204020203" pitchFamily="34" charset="0"/>
              </a:rPr>
            </a:br>
            <a:r>
              <a:rPr lang="en-GB" sz="2000">
                <a:cs typeface="Segoe UI Light" panose="020B0502040204020203" pitchFamily="34" charset="0"/>
              </a:rPr>
              <a:t>Windows and Linux VMs</a:t>
            </a:r>
          </a:p>
          <a:p>
            <a:pPr marL="0" indent="0">
              <a:spcAft>
                <a:spcPts val="1800"/>
              </a:spcAft>
              <a:buNone/>
            </a:pPr>
            <a:endParaRPr lang="en-GB" sz="2000" b="1">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Scale Sets</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a:solidFill>
                <a:schemeClr val="tx1"/>
              </a:solidFill>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Batch</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HPC and large scale batch processing. Scales to hundreds or thousands of VMs</a:t>
            </a:r>
            <a:endParaRPr lang="en-GB" sz="200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solidFill>
                  <a:schemeClr val="tx1"/>
                </a:solidFill>
              </a:rPr>
              <a:t>Azure Container Service</a:t>
            </a:r>
            <a:br>
              <a:rPr lang="en-GB">
                <a:solidFill>
                  <a:schemeClr val="tx1"/>
                </a:solidFill>
                <a:latin typeface="+mj-lt"/>
              </a:rPr>
            </a:br>
            <a:r>
              <a:rPr lang="en-GB" b="0">
                <a:solidFill>
                  <a:schemeClr val="tx1"/>
                </a:solidFill>
                <a:latin typeface="+mj-lt"/>
              </a:rPr>
              <a:t>Deploy and manage clustered containers in DC/OS, </a:t>
            </a:r>
            <a:r>
              <a:rPr lang="en-GB" b="0" err="1">
                <a:solidFill>
                  <a:schemeClr val="tx1"/>
                </a:solidFill>
                <a:latin typeface="+mj-lt"/>
              </a:rPr>
              <a:t>Kubernates</a:t>
            </a:r>
            <a:r>
              <a:rPr lang="en-GB" b="0">
                <a:solidFill>
                  <a:schemeClr val="tx1"/>
                </a:solidFill>
                <a:latin typeface="+mj-lt"/>
              </a:rPr>
              <a:t> and Swarm</a:t>
            </a:r>
          </a:p>
          <a:p>
            <a:endParaRPr lang="en-GB">
              <a:solidFill>
                <a:schemeClr val="tx1"/>
              </a:solidFill>
            </a:endParaRPr>
          </a:p>
          <a:p>
            <a:r>
              <a:rPr lang="en-US"/>
              <a:t>Azure Container Registry</a:t>
            </a:r>
            <a:br>
              <a:rPr lang="en-US"/>
            </a:br>
            <a:r>
              <a:rPr lang="en-US">
                <a:latin typeface="+mj-lt"/>
              </a:rPr>
              <a:t>Secure</a:t>
            </a:r>
            <a:r>
              <a:rPr lang="en-US"/>
              <a:t> </a:t>
            </a:r>
            <a:r>
              <a:rPr lang="en-US">
                <a:latin typeface="+mj-lt"/>
              </a:rPr>
              <a:t>Docker private registry, provided as a service</a:t>
            </a:r>
            <a:br>
              <a:rPr lang="en-US">
                <a:latin typeface="+mj-lt"/>
              </a:rPr>
            </a:br>
            <a:endParaRPr lang="en-US"/>
          </a:p>
          <a:p>
            <a:r>
              <a:rPr lang="en-US"/>
              <a:t>Service Fabric</a:t>
            </a:r>
            <a:br>
              <a:rPr lang="en-US"/>
            </a:br>
            <a:r>
              <a:rPr lang="en-US" b="0">
                <a:solidFill>
                  <a:schemeClr val="tx1"/>
                </a:solidFill>
                <a:latin typeface="+mj-lt"/>
              </a:rPr>
              <a:t>Highly scalable microservice platform for stateless and stateful services</a:t>
            </a:r>
            <a:endParaRPr lang="en-GB" b="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0"/>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a:gradFill>
                  <a:gsLst>
                    <a:gs pos="1250">
                      <a:schemeClr val="tx1"/>
                    </a:gs>
                    <a:gs pos="100000">
                      <a:schemeClr val="tx1"/>
                    </a:gs>
                  </a:gsLst>
                  <a:lin ang="5400000" scaled="0"/>
                </a:gradFill>
              </a:rPr>
              <a:t>Dev/Test and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More CPU to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a:gradFill>
                <a:gsLst>
                  <a:gs pos="1250">
                    <a:schemeClr val="tx1"/>
                  </a:gs>
                  <a:gs pos="100000">
                    <a:schemeClr val="tx1"/>
                  </a:gs>
                </a:gsLst>
                <a:lin ang="5400000" scaled="0"/>
              </a:gradFill>
            </a:endParaRPr>
          </a:p>
          <a:p>
            <a:pPr>
              <a:lnSpc>
                <a:spcPct val="90000"/>
              </a:lnSpc>
              <a:spcBef>
                <a:spcPts val="600"/>
              </a:spcBef>
              <a:spcAft>
                <a:spcPts val="600"/>
              </a:spcAft>
            </a:pPr>
            <a:r>
              <a:rPr lang="en-US" sz="140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700" b="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400" b="1">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7112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algn="ctr" defTabSz="914224">
                <a:defRPr/>
              </a:pPr>
              <a:r>
                <a:rPr lang="en-US" sz="3200" kern="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Swarm</a:t>
              </a:r>
              <a:endParaRPr lang="en-US" sz="2000" kern="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DC/OS</a:t>
              </a:r>
              <a:endParaRPr lang="en-US" sz="2000" kern="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a:t> </a:t>
              </a:r>
            </a:p>
          </p:txBody>
        </p:sp>
        <p:sp>
          <p:nvSpPr>
            <p:cNvPr id="48" name="Rectangle 47"/>
            <p:cNvSpPr/>
            <p:nvPr/>
          </p:nvSpPr>
          <p:spPr>
            <a:xfrm>
              <a:off x="6417613" y="2879286"/>
              <a:ext cx="207221" cy="383880"/>
            </a:xfrm>
            <a:prstGeom prst="rect">
              <a:avLst/>
            </a:prstGeom>
          </p:spPr>
          <p:txBody>
            <a:bodyPr wrap="square">
              <a:spAutoFit/>
            </a:bodyPr>
            <a:lstStyle/>
            <a:p>
              <a:r>
                <a:rPr lang="en-US" sz="1836"/>
                <a:t> </a:t>
              </a:r>
            </a:p>
          </p:txBody>
        </p:sp>
        <p:sp>
          <p:nvSpPr>
            <p:cNvPr id="49" name="Rectangle 48"/>
            <p:cNvSpPr/>
            <p:nvPr/>
          </p:nvSpPr>
          <p:spPr>
            <a:xfrm>
              <a:off x="6417613" y="2879286"/>
              <a:ext cx="207221" cy="383880"/>
            </a:xfrm>
            <a:prstGeom prst="rect">
              <a:avLst/>
            </a:prstGeom>
          </p:spPr>
          <p:txBody>
            <a:bodyPr wrap="square">
              <a:spAutoFit/>
            </a:bodyPr>
            <a:lstStyle/>
            <a:p>
              <a:r>
                <a:rPr lang="en-US" sz="1836"/>
                <a:t> </a:t>
              </a:r>
            </a:p>
          </p:txBody>
        </p:sp>
        <p:sp>
          <p:nvSpPr>
            <p:cNvPr id="50" name="Rectangle 49"/>
            <p:cNvSpPr/>
            <p:nvPr/>
          </p:nvSpPr>
          <p:spPr>
            <a:xfrm>
              <a:off x="6417613" y="2879286"/>
              <a:ext cx="207221" cy="383880"/>
            </a:xfrm>
            <a:prstGeom prst="rect">
              <a:avLst/>
            </a:prstGeom>
          </p:spPr>
          <p:txBody>
            <a:bodyPr wrap="square">
              <a:spAutoFit/>
            </a:bodyPr>
            <a:lstStyle/>
            <a:p>
              <a:r>
                <a:rPr lang="en-US" sz="1836"/>
                <a:t> </a:t>
              </a:r>
            </a:p>
          </p:txBody>
        </p:sp>
        <p:sp>
          <p:nvSpPr>
            <p:cNvPr id="51" name="Rectangle 50"/>
            <p:cNvSpPr/>
            <p:nvPr/>
          </p:nvSpPr>
          <p:spPr>
            <a:xfrm>
              <a:off x="6417613" y="2879286"/>
              <a:ext cx="207221" cy="383880"/>
            </a:xfrm>
            <a:prstGeom prst="rect">
              <a:avLst/>
            </a:prstGeom>
          </p:spPr>
          <p:txBody>
            <a:bodyPr wrap="square">
              <a:spAutoFit/>
            </a:bodyPr>
            <a:lstStyle/>
            <a:p>
              <a:r>
                <a:rPr lang="en-US" sz="1836"/>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Kubernetes</a:t>
              </a:r>
              <a:endParaRPr lang="en-US" sz="2000" kern="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a:t>
            </a: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and stateless </a:t>
            </a:r>
            <a:r>
              <a:rPr lang="en-US" sz="24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microservices</a:t>
            </a:r>
            <a:endPar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a:solidFill>
                  <a:srgbClr val="0072CC"/>
                </a:solidFill>
              </a:rPr>
              <a:t> </a:t>
            </a:r>
            <a:br>
              <a:rPr sz="4400">
                <a:gradFill>
                  <a:gsLst>
                    <a:gs pos="1250">
                      <a:srgbClr val="FFFFFF"/>
                    </a:gs>
                    <a:gs pos="100000">
                      <a:srgbClr val="FFFFFF"/>
                    </a:gs>
                  </a:gsLst>
                  <a:lin ang="5400000" scaled="0"/>
                </a:gradFill>
              </a:rPr>
            </a:br>
            <a:r>
              <a:rPr>
                <a:gradFill>
                  <a:gsLst>
                    <a:gs pos="1250">
                      <a:srgbClr val="FFFFFF"/>
                    </a:gs>
                    <a:gs pos="100000">
                      <a:srgbClr val="FFFFFF"/>
                    </a:gs>
                  </a:gsLst>
                  <a:lin ang="5400000" scaled="0"/>
                </a:gradFill>
              </a:rPr>
              <a:t>Service Fabric</a:t>
            </a:r>
            <a:endParaRPr sz="540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a:latin typeface="+mn-lt"/>
                <a:cs typeface="Segoe UI Light" panose="020B0502040204020203" pitchFamily="34" charset="0"/>
              </a:rPr>
              <a:t>VNET</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a:latin typeface="+mn-lt"/>
                <a:cs typeface="Segoe UI Light" panose="020B0502040204020203" pitchFamily="34" charset="0"/>
              </a:rPr>
              <a:t>NIC</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Network interface </a:t>
            </a:r>
            <a:br>
              <a:rPr lang="en-GB" sz="2000">
                <a:solidFill>
                  <a:schemeClr val="tx1"/>
                </a:solidFill>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a:latin typeface="+mn-lt"/>
                <a:cs typeface="Segoe UI Light" panose="020B0502040204020203" pitchFamily="34" charset="0"/>
              </a:rPr>
              <a:t>Network Security Groups</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Firewall and ACL</a:t>
            </a:r>
            <a:br>
              <a:rPr lang="en-GB" sz="2000">
                <a:solidFill>
                  <a:schemeClr val="tx1"/>
                </a:solidFill>
                <a:latin typeface="Segoe UI Light" panose="020B0502040204020203" pitchFamily="34" charset="0"/>
                <a:cs typeface="Segoe UI Light" panose="020B0502040204020203" pitchFamily="34" charset="0"/>
              </a:rPr>
            </a:br>
            <a:endParaRPr lang="en-GB" sz="200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a:latin typeface="+mn-lt"/>
                <a:cs typeface="Segoe UI Light" panose="020B0502040204020203" pitchFamily="34" charset="0"/>
              </a:rPr>
              <a:t>Load Balancer</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a:latin typeface="+mn-lt"/>
              </a:rPr>
              <a:t>VPN Gateway</a:t>
            </a:r>
            <a:br>
              <a:rPr lang="en-GB" sz="2000"/>
            </a:br>
            <a:r>
              <a:rPr lang="en-GB" sz="2000"/>
              <a:t>Site to Site IPsec VPN tunnels</a:t>
            </a:r>
            <a:endParaRPr lang="en-GB" sz="200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a:t>Azure Networking – Core Services</a:t>
            </a:r>
          </a:p>
        </p:txBody>
      </p:sp>
      <p:pic>
        <p:nvPicPr>
          <p:cNvPr id="4" name="Picture 3"/>
          <p:cNvPicPr>
            <a:picLocks noChangeAspect="1"/>
          </p:cNvPicPr>
          <p:nvPr/>
        </p:nvPicPr>
        <p:blipFill>
          <a:blip r:embed="rId2"/>
          <a:stretch>
            <a:fillRect/>
          </a:stretch>
        </p:blipFill>
        <p:spPr>
          <a:xfrm>
            <a:off x="960920" y="1590611"/>
            <a:ext cx="576000" cy="576000"/>
          </a:xfrm>
          <a:prstGeom prst="rect">
            <a:avLst/>
          </a:prstGeom>
        </p:spPr>
      </p:pic>
      <p:pic>
        <p:nvPicPr>
          <p:cNvPr id="5" name="Picture 4"/>
          <p:cNvPicPr>
            <a:picLocks noChangeAspect="1"/>
          </p:cNvPicPr>
          <p:nvPr/>
        </p:nvPicPr>
        <p:blipFill>
          <a:blip r:embed="rId3"/>
          <a:stretch>
            <a:fillRect/>
          </a:stretch>
        </p:blipFill>
        <p:spPr>
          <a:xfrm>
            <a:off x="960920" y="3641757"/>
            <a:ext cx="576000" cy="576000"/>
          </a:xfrm>
          <a:prstGeom prst="rect">
            <a:avLst/>
          </a:prstGeom>
        </p:spPr>
      </p:pic>
      <p:pic>
        <p:nvPicPr>
          <p:cNvPr id="6" name="Picture 5"/>
          <p:cNvPicPr>
            <a:picLocks noChangeAspect="1"/>
          </p:cNvPicPr>
          <p:nvPr/>
        </p:nvPicPr>
        <p:blipFill>
          <a:blip r:embed="rId4"/>
          <a:stretch>
            <a:fillRect/>
          </a:stretch>
        </p:blipFill>
        <p:spPr>
          <a:xfrm>
            <a:off x="960920" y="4736981"/>
            <a:ext cx="576000" cy="576000"/>
          </a:xfrm>
          <a:prstGeom prst="rect">
            <a:avLst/>
          </a:prstGeom>
        </p:spPr>
      </p:pic>
      <p:pic>
        <p:nvPicPr>
          <p:cNvPr id="13" name="Picture 12"/>
          <p:cNvPicPr>
            <a:picLocks noChangeAspect="1"/>
          </p:cNvPicPr>
          <p:nvPr/>
        </p:nvPicPr>
        <p:blipFill>
          <a:blip r:embed="rId5"/>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t>Application Gateway</a:t>
            </a:r>
            <a:br>
              <a:rPr lang="en-GB"/>
            </a:br>
            <a:r>
              <a:rPr lang="en-GB">
                <a:latin typeface="+mj-lt"/>
              </a:rPr>
              <a:t>Layer 7 LB with SSL offloading &amp; affinity rules</a:t>
            </a:r>
          </a:p>
          <a:p>
            <a:r>
              <a:rPr lang="en-GB"/>
              <a:t>Traffic Manager</a:t>
            </a:r>
            <a:br>
              <a:rPr lang="en-GB"/>
            </a:br>
            <a:r>
              <a:rPr lang="en-GB">
                <a:latin typeface="+mj-lt"/>
              </a:rPr>
              <a:t>Globally distribute load across regions </a:t>
            </a:r>
          </a:p>
          <a:p>
            <a:br>
              <a:rPr lang="en-GB">
                <a:latin typeface="+mj-lt"/>
              </a:rPr>
            </a:br>
            <a:r>
              <a:rPr lang="en-GB"/>
              <a:t>Azure CDN</a:t>
            </a:r>
            <a:br>
              <a:rPr lang="en-GB"/>
            </a:br>
            <a:r>
              <a:rPr lang="en-GB">
                <a:latin typeface="+mj-lt"/>
              </a:rPr>
              <a:t>Scalable content caching from </a:t>
            </a:r>
            <a:r>
              <a:rPr lang="en-GB" err="1">
                <a:latin typeface="+mj-lt"/>
              </a:rPr>
              <a:t>Akami</a:t>
            </a:r>
            <a:r>
              <a:rPr lang="en-GB">
                <a:latin typeface="+mj-lt"/>
              </a:rPr>
              <a:t> &amp; Verizon</a:t>
            </a:r>
          </a:p>
          <a:p>
            <a:r>
              <a:rPr lang="en-GB"/>
              <a:t>Azure DNS</a:t>
            </a:r>
            <a:br>
              <a:rPr lang="en-GB"/>
            </a:br>
            <a:r>
              <a:rPr lang="en-GB">
                <a:latin typeface="+mj-lt"/>
              </a:rPr>
              <a:t>Name servers &amp; manageable DNS zones</a:t>
            </a:r>
          </a:p>
          <a:p>
            <a:r>
              <a:rPr lang="en-GB"/>
              <a:t>Express Route</a:t>
            </a:r>
            <a:br>
              <a:rPr lang="en-GB"/>
            </a:br>
            <a:r>
              <a:rPr lang="en-GB">
                <a:latin typeface="+mj-lt"/>
              </a:rPr>
              <a:t>Private L3 provider connection </a:t>
            </a:r>
            <a:br>
              <a:rPr lang="en-GB">
                <a:latin typeface="+mj-lt"/>
              </a:rPr>
            </a:br>
            <a:r>
              <a:rPr lang="en-GB">
                <a:latin typeface="+mj-lt"/>
              </a:rPr>
              <a:t>into Azure </a:t>
            </a:r>
            <a:r>
              <a:rPr lang="en-GB" err="1">
                <a:latin typeface="+mj-lt"/>
              </a:rPr>
              <a:t>datacenters</a:t>
            </a:r>
            <a:endParaRPr lang="en-GB">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6"/>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7"/>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8"/>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9"/>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0"/>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882" y="5785055"/>
            <a:ext cx="12434712" cy="1235940"/>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p:cNvSpPr/>
          <p:nvPr/>
        </p:nvSpPr>
        <p:spPr bwMode="auto">
          <a:xfrm flipH="1">
            <a:off x="4305841" y="895005"/>
            <a:ext cx="3858803" cy="3858803"/>
          </a:xfrm>
          <a:prstGeom prst="ellipse">
            <a:avLst/>
          </a:prstGeom>
          <a:noFill/>
          <a:ln w="539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Business Trans large"/>
          <p:cNvSpPr txBox="1"/>
          <p:nvPr/>
        </p:nvSpPr>
        <p:spPr>
          <a:xfrm>
            <a:off x="4925275" y="2311492"/>
            <a:ext cx="2619936" cy="82141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a:ln w="3175">
                  <a:noFill/>
                </a:ln>
                <a:solidFill>
                  <a:srgbClr val="001F50"/>
                </a:solidFill>
                <a:latin typeface="Segoe UI"/>
                <a:cs typeface="Segoe UI Semilight" panose="020B0402040204020203" pitchFamily="34" charset="0"/>
              </a:rPr>
              <a:t>Digital transformation</a:t>
            </a:r>
          </a:p>
        </p:txBody>
      </p:sp>
      <p:grpSp>
        <p:nvGrpSpPr>
          <p:cNvPr id="5" name="Group 4"/>
          <p:cNvGrpSpPr/>
          <p:nvPr/>
        </p:nvGrpSpPr>
        <p:grpSpPr>
          <a:xfrm>
            <a:off x="4202405" y="849406"/>
            <a:ext cx="1312170" cy="1312170"/>
            <a:chOff x="3005483" y="2840991"/>
            <a:chExt cx="1312542" cy="1312542"/>
          </a:xfrm>
        </p:grpSpPr>
        <p:sp>
          <p:nvSpPr>
            <p:cNvPr id="92" name="Oval 91"/>
            <p:cNvSpPr/>
            <p:nvPr/>
          </p:nvSpPr>
          <p:spPr bwMode="auto">
            <a:xfrm>
              <a:off x="3005483" y="284099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p:nvPr/>
          </p:nvGrpSpPr>
          <p:grpSpPr>
            <a:xfrm>
              <a:off x="3158834" y="2994342"/>
              <a:ext cx="1005840" cy="1005840"/>
              <a:chOff x="2486149" y="3040062"/>
              <a:chExt cx="914400" cy="914400"/>
            </a:xfrm>
          </p:grpSpPr>
          <p:sp>
            <p:nvSpPr>
              <p:cNvPr id="36" name="Oval 35"/>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2718485" y="3301180"/>
                <a:ext cx="449726" cy="392158"/>
                <a:chOff x="2532420" y="3433223"/>
                <a:chExt cx="529777" cy="461962"/>
              </a:xfrm>
            </p:grpSpPr>
            <p:sp>
              <p:nvSpPr>
                <p:cNvPr id="38" name="Freeform 5"/>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39" name="Freeform 6"/>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sp>
        <p:nvSpPr>
          <p:cNvPr id="85" name="Freeform 84"/>
          <p:cNvSpPr>
            <a:spLocks/>
          </p:cNvSpPr>
          <p:nvPr/>
        </p:nvSpPr>
        <p:spPr bwMode="auto">
          <a:xfrm rot="6858978" flipH="1" flipV="1">
            <a:off x="4411497" y="1978192"/>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4202405" y="3355847"/>
            <a:ext cx="1312170" cy="1312170"/>
            <a:chOff x="3737678" y="5144754"/>
            <a:chExt cx="1312542" cy="1312542"/>
          </a:xfrm>
        </p:grpSpPr>
        <p:sp>
          <p:nvSpPr>
            <p:cNvPr id="97" name="Oval 96"/>
            <p:cNvSpPr/>
            <p:nvPr/>
          </p:nvSpPr>
          <p:spPr bwMode="auto">
            <a:xfrm>
              <a:off x="3737678" y="5144754"/>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p:cNvGrpSpPr/>
            <p:nvPr/>
          </p:nvGrpSpPr>
          <p:grpSpPr>
            <a:xfrm>
              <a:off x="3891029" y="5301378"/>
              <a:ext cx="1005840" cy="1005840"/>
              <a:chOff x="4669408" y="3040062"/>
              <a:chExt cx="914400" cy="914400"/>
            </a:xfrm>
          </p:grpSpPr>
          <p:sp>
            <p:nvSpPr>
              <p:cNvPr id="41" name="Oval 40"/>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4944841" y="3264392"/>
                <a:ext cx="363534" cy="465739"/>
                <a:chOff x="4744392" y="3360420"/>
                <a:chExt cx="428242" cy="548640"/>
              </a:xfrm>
            </p:grpSpPr>
            <p:sp>
              <p:nvSpPr>
                <p:cNvPr id="43" name="Freeform 49"/>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44" name="Freeform 50"/>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grpSp>
        <p:nvGrpSpPr>
          <p:cNvPr id="7" name="Group 6"/>
          <p:cNvGrpSpPr/>
          <p:nvPr/>
        </p:nvGrpSpPr>
        <p:grpSpPr>
          <a:xfrm>
            <a:off x="6909622" y="3355847"/>
            <a:ext cx="1312170" cy="1312170"/>
            <a:chOff x="7334115" y="5131475"/>
            <a:chExt cx="1312542" cy="1312542"/>
          </a:xfrm>
        </p:grpSpPr>
        <p:sp>
          <p:nvSpPr>
            <p:cNvPr id="98" name="Oval 97"/>
            <p:cNvSpPr/>
            <p:nvPr/>
          </p:nvSpPr>
          <p:spPr bwMode="auto">
            <a:xfrm>
              <a:off x="7334115" y="5131475"/>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p:cNvSpPr/>
            <p:nvPr/>
          </p:nvSpPr>
          <p:spPr bwMode="auto">
            <a:xfrm>
              <a:off x="7487466" y="5284826"/>
              <a:ext cx="1005840" cy="100584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Freeform 94"/>
          <p:cNvSpPr>
            <a:spLocks/>
          </p:cNvSpPr>
          <p:nvPr/>
        </p:nvSpPr>
        <p:spPr bwMode="auto">
          <a:xfrm rot="18758123" flipH="1" flipV="1">
            <a:off x="7973211" y="342036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6909622" y="849406"/>
            <a:ext cx="1312170" cy="1312170"/>
            <a:chOff x="8201004" y="2849271"/>
            <a:chExt cx="1312542" cy="1312542"/>
          </a:xfrm>
        </p:grpSpPr>
        <p:sp>
          <p:nvSpPr>
            <p:cNvPr id="99" name="Oval 98"/>
            <p:cNvSpPr/>
            <p:nvPr/>
          </p:nvSpPr>
          <p:spPr bwMode="auto">
            <a:xfrm>
              <a:off x="8201004" y="284927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8350883" y="2994342"/>
              <a:ext cx="1005840" cy="1005840"/>
              <a:chOff x="9035926" y="3040062"/>
              <a:chExt cx="914400" cy="914400"/>
            </a:xfrm>
          </p:grpSpPr>
          <p:sp>
            <p:nvSpPr>
              <p:cNvPr id="61" name="Oval 60"/>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9290477" y="3294904"/>
                <a:ext cx="405298" cy="404717"/>
                <a:chOff x="-2627313" y="-174625"/>
                <a:chExt cx="2216150" cy="2212975"/>
              </a:xfrm>
            </p:grpSpPr>
            <p:sp>
              <p:nvSpPr>
                <p:cNvPr id="63"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4"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5" name="Line 7"/>
                <p:cNvSpPr>
                  <a:spLocks noChangeShapeType="1"/>
                </p:cNvSpPr>
                <p:nvPr/>
              </p:nvSpPr>
              <p:spPr bwMode="auto">
                <a:xfrm>
                  <a:off x="-1882775" y="568325"/>
                  <a:ext cx="0" cy="1470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6" name="Line 8"/>
                <p:cNvSpPr>
                  <a:spLocks noChangeShapeType="1"/>
                </p:cNvSpPr>
                <p:nvPr/>
              </p:nvSpPr>
              <p:spPr bwMode="auto">
                <a:xfrm>
                  <a:off x="-1900238" y="-174625"/>
                  <a:ext cx="762000" cy="742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7" name="Line 9"/>
                <p:cNvSpPr>
                  <a:spLocks noChangeShapeType="1"/>
                </p:cNvSpPr>
                <p:nvPr/>
              </p:nvSpPr>
              <p:spPr bwMode="auto">
                <a:xfrm>
                  <a:off x="-1536700" y="188912"/>
                  <a:ext cx="74453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grpSp>
      </p:grpSp>
      <p:sp>
        <p:nvSpPr>
          <p:cNvPr id="84" name="Freeform 83"/>
          <p:cNvSpPr>
            <a:spLocks/>
          </p:cNvSpPr>
          <p:nvPr/>
        </p:nvSpPr>
        <p:spPr bwMode="auto">
          <a:xfrm rot="3284225" flipV="1">
            <a:off x="4389713" y="338262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engage"/>
          <p:cNvSpPr/>
          <p:nvPr/>
        </p:nvSpPr>
        <p:spPr bwMode="auto">
          <a:xfrm>
            <a:off x="2128214" y="988632"/>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Engage your customers</a:t>
            </a:r>
          </a:p>
        </p:txBody>
      </p:sp>
      <p:sp>
        <p:nvSpPr>
          <p:cNvPr id="71" name="empower"/>
          <p:cNvSpPr/>
          <p:nvPr/>
        </p:nvSpPr>
        <p:spPr bwMode="auto">
          <a:xfrm>
            <a:off x="1931045" y="3525157"/>
            <a:ext cx="2339488" cy="973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Empower your employees</a:t>
            </a:r>
          </a:p>
        </p:txBody>
      </p:sp>
      <p:sp>
        <p:nvSpPr>
          <p:cNvPr id="70" name="optimize"/>
          <p:cNvSpPr/>
          <p:nvPr/>
        </p:nvSpPr>
        <p:spPr bwMode="auto">
          <a:xfrm>
            <a:off x="8008909" y="351840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Optimize your operations</a:t>
            </a:r>
          </a:p>
        </p:txBody>
      </p:sp>
      <p:sp>
        <p:nvSpPr>
          <p:cNvPr id="68" name="transform"/>
          <p:cNvSpPr/>
          <p:nvPr/>
        </p:nvSpPr>
        <p:spPr bwMode="auto">
          <a:xfrm>
            <a:off x="8148105" y="988632"/>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Transform your products</a:t>
            </a:r>
          </a:p>
        </p:txBody>
      </p:sp>
      <p:sp>
        <p:nvSpPr>
          <p:cNvPr id="94" name="Freeform 93"/>
          <p:cNvSpPr>
            <a:spLocks/>
          </p:cNvSpPr>
          <p:nvPr/>
        </p:nvSpPr>
        <p:spPr bwMode="auto">
          <a:xfrm rot="1856903" flipH="1" flipV="1">
            <a:off x="5281383" y="443257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Freeform 90"/>
          <p:cNvSpPr>
            <a:spLocks/>
          </p:cNvSpPr>
          <p:nvPr/>
        </p:nvSpPr>
        <p:spPr bwMode="auto">
          <a:xfrm rot="19786451" flipV="1">
            <a:off x="7082822" y="444428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92"/>
          <p:cNvSpPr>
            <a:spLocks/>
          </p:cNvSpPr>
          <p:nvPr/>
        </p:nvSpPr>
        <p:spPr bwMode="auto">
          <a:xfrm rot="14812449" flipV="1">
            <a:off x="7954754" y="195004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a:spLocks/>
          </p:cNvSpPr>
          <p:nvPr/>
        </p:nvSpPr>
        <p:spPr bwMode="auto">
          <a:xfrm rot="8621118" flipV="1">
            <a:off x="5359286" y="98859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89"/>
          <p:cNvSpPr>
            <a:spLocks/>
          </p:cNvSpPr>
          <p:nvPr/>
        </p:nvSpPr>
        <p:spPr bwMode="auto">
          <a:xfrm rot="2005605" flipV="1">
            <a:off x="6988034" y="96751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7310978" y="3754453"/>
            <a:ext cx="514923" cy="514923"/>
            <a:chOff x="7167412" y="3681171"/>
            <a:chExt cx="504872" cy="504872"/>
          </a:xfrm>
        </p:grpSpPr>
        <p:sp>
          <p:nvSpPr>
            <p:cNvPr id="72" name="Line 9"/>
            <p:cNvSpPr>
              <a:spLocks noChangeShapeType="1"/>
            </p:cNvSpPr>
            <p:nvPr/>
          </p:nvSpPr>
          <p:spPr bwMode="auto">
            <a:xfrm>
              <a:off x="7470010" y="4062461"/>
              <a:ext cx="16764"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4" name="Line 10"/>
            <p:cNvSpPr>
              <a:spLocks noChangeShapeType="1"/>
            </p:cNvSpPr>
            <p:nvPr/>
          </p:nvSpPr>
          <p:spPr bwMode="auto">
            <a:xfrm>
              <a:off x="7347564" y="3771846"/>
              <a:ext cx="16764" cy="3294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5" name="Line 11"/>
            <p:cNvSpPr>
              <a:spLocks noChangeShapeType="1"/>
            </p:cNvSpPr>
            <p:nvPr/>
          </p:nvSpPr>
          <p:spPr bwMode="auto">
            <a:xfrm flipH="1">
              <a:off x="7351208" y="4062461"/>
              <a:ext cx="13119"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6" name="Line 12"/>
            <p:cNvSpPr>
              <a:spLocks noChangeShapeType="1"/>
            </p:cNvSpPr>
            <p:nvPr/>
          </p:nvSpPr>
          <p:spPr bwMode="auto">
            <a:xfrm flipH="1">
              <a:off x="7470010" y="3771846"/>
              <a:ext cx="13119" cy="32941"/>
            </a:xfrm>
            <a:prstGeom prst="line">
              <a:avLst/>
            </a:prstGeom>
            <a:noFill/>
            <a:ln w="19050"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7" name="Line 14"/>
            <p:cNvSpPr>
              <a:spLocks noChangeShapeType="1"/>
            </p:cNvSpPr>
            <p:nvPr/>
          </p:nvSpPr>
          <p:spPr bwMode="auto">
            <a:xfrm>
              <a:off x="7545809"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8" name="Line 15"/>
            <p:cNvSpPr>
              <a:spLocks noChangeShapeType="1"/>
            </p:cNvSpPr>
            <p:nvPr/>
          </p:nvSpPr>
          <p:spPr bwMode="auto">
            <a:xfrm>
              <a:off x="7252088" y="3867742"/>
              <a:ext cx="36442" cy="13177"/>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9" name="Line 16"/>
            <p:cNvSpPr>
              <a:spLocks noChangeShapeType="1"/>
            </p:cNvSpPr>
            <p:nvPr/>
          </p:nvSpPr>
          <p:spPr bwMode="auto">
            <a:xfrm flipV="1">
              <a:off x="7545809" y="3867742"/>
              <a:ext cx="36442" cy="13177"/>
            </a:xfrm>
            <a:prstGeom prst="line">
              <a:avLst/>
            </a:prstGeom>
            <a:noFill/>
            <a:ln w="28575">
              <a:solidFill>
                <a:schemeClr val="bg1">
                  <a:lumMod val="8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Line 17"/>
            <p:cNvSpPr>
              <a:spLocks noChangeShapeType="1"/>
            </p:cNvSpPr>
            <p:nvPr/>
          </p:nvSpPr>
          <p:spPr bwMode="auto">
            <a:xfrm flipV="1">
              <a:off x="7252088"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81" name="Oval 20"/>
            <p:cNvSpPr>
              <a:spLocks noChangeArrowheads="1"/>
            </p:cNvSpPr>
            <p:nvPr/>
          </p:nvSpPr>
          <p:spPr bwMode="auto">
            <a:xfrm>
              <a:off x="7281969" y="3798199"/>
              <a:ext cx="270400" cy="270851"/>
            </a:xfrm>
            <a:prstGeom prst="ellips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2" name="Oval 1"/>
            <p:cNvSpPr/>
            <p:nvPr/>
          </p:nvSpPr>
          <p:spPr bwMode="auto">
            <a:xfrm>
              <a:off x="7167412" y="3681171"/>
              <a:ext cx="504872" cy="504872"/>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Freeform 6"/>
          <p:cNvSpPr>
            <a:spLocks noEditPoints="1"/>
          </p:cNvSpPr>
          <p:nvPr/>
        </p:nvSpPr>
        <p:spPr bwMode="auto">
          <a:xfrm>
            <a:off x="9857788" y="6130078"/>
            <a:ext cx="302616" cy="504134"/>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3" name="Freeform 7"/>
          <p:cNvSpPr>
            <a:spLocks noEditPoints="1"/>
          </p:cNvSpPr>
          <p:nvPr/>
        </p:nvSpPr>
        <p:spPr bwMode="auto">
          <a:xfrm>
            <a:off x="2277921" y="6167300"/>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4" name="Freeform 8"/>
          <p:cNvSpPr>
            <a:spLocks noEditPoints="1"/>
          </p:cNvSpPr>
          <p:nvPr/>
        </p:nvSpPr>
        <p:spPr bwMode="auto">
          <a:xfrm>
            <a:off x="7283546" y="6206164"/>
            <a:ext cx="514603" cy="351962"/>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5"/>
          <p:cNvSpPr>
            <a:spLocks/>
          </p:cNvSpPr>
          <p:nvPr/>
        </p:nvSpPr>
        <p:spPr bwMode="auto">
          <a:xfrm>
            <a:off x="4777150" y="6130078"/>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9" name="Group 8">
            <a:extLst>
              <a:ext uri="{FF2B5EF4-FFF2-40B4-BE49-F238E27FC236}">
                <a16:creationId xmlns:a16="http://schemas.microsoft.com/office/drawing/2014/main" id="{B9B4DC2B-1C13-4B0C-9023-EC776E28D8A6}"/>
              </a:ext>
            </a:extLst>
          </p:cNvPr>
          <p:cNvGrpSpPr/>
          <p:nvPr/>
        </p:nvGrpSpPr>
        <p:grpSpPr>
          <a:xfrm>
            <a:off x="4692520" y="6058580"/>
            <a:ext cx="656923" cy="656923"/>
            <a:chOff x="2152202" y="6048183"/>
            <a:chExt cx="656923" cy="656923"/>
          </a:xfrm>
        </p:grpSpPr>
        <p:sp>
          <p:nvSpPr>
            <p:cNvPr id="83" name="Oval 82">
              <a:extLst>
                <a:ext uri="{FF2B5EF4-FFF2-40B4-BE49-F238E27FC236}">
                  <a16:creationId xmlns:a16="http://schemas.microsoft.com/office/drawing/2014/main" id="{B1FD5B2C-3AEB-46DF-AF25-D8C399447BD6}"/>
                </a:ext>
              </a:extLst>
            </p:cNvPr>
            <p:cNvSpPr/>
            <p:nvPr/>
          </p:nvSpPr>
          <p:spPr bwMode="auto">
            <a:xfrm>
              <a:off x="2152202"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Freeform 12">
              <a:extLst>
                <a:ext uri="{FF2B5EF4-FFF2-40B4-BE49-F238E27FC236}">
                  <a16:creationId xmlns:a16="http://schemas.microsoft.com/office/drawing/2014/main" id="{DD9C2CF1-866A-4298-B136-340BCB78BBDA}"/>
                </a:ext>
              </a:extLst>
            </p:cNvPr>
            <p:cNvSpPr>
              <a:spLocks noChangeAspect="1" noEditPoints="1"/>
            </p:cNvSpPr>
            <p:nvPr/>
          </p:nvSpPr>
          <p:spPr bwMode="auto">
            <a:xfrm>
              <a:off x="2380335" y="6210484"/>
              <a:ext cx="200658" cy="332312"/>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 name="Group 2">
            <a:extLst>
              <a:ext uri="{FF2B5EF4-FFF2-40B4-BE49-F238E27FC236}">
                <a16:creationId xmlns:a16="http://schemas.microsoft.com/office/drawing/2014/main" id="{91ED16ED-BA87-4D99-A1A4-0883F4B9869E}"/>
              </a:ext>
            </a:extLst>
          </p:cNvPr>
          <p:cNvGrpSpPr/>
          <p:nvPr/>
        </p:nvGrpSpPr>
        <p:grpSpPr>
          <a:xfrm>
            <a:off x="2128214" y="6048182"/>
            <a:ext cx="656923" cy="656923"/>
            <a:chOff x="4697548" y="6048183"/>
            <a:chExt cx="656923" cy="656923"/>
          </a:xfrm>
        </p:grpSpPr>
        <p:sp>
          <p:nvSpPr>
            <p:cNvPr id="96" name="Oval 95">
              <a:extLst>
                <a:ext uri="{FF2B5EF4-FFF2-40B4-BE49-F238E27FC236}">
                  <a16:creationId xmlns:a16="http://schemas.microsoft.com/office/drawing/2014/main" id="{CDEBF43C-496B-41E7-A0C8-CBA5E2D54837}"/>
                </a:ext>
              </a:extLst>
            </p:cNvPr>
            <p:cNvSpPr/>
            <p:nvPr/>
          </p:nvSpPr>
          <p:spPr bwMode="auto">
            <a:xfrm>
              <a:off x="4697548"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13">
              <a:extLst>
                <a:ext uri="{FF2B5EF4-FFF2-40B4-BE49-F238E27FC236}">
                  <a16:creationId xmlns:a16="http://schemas.microsoft.com/office/drawing/2014/main" id="{75060F99-A08E-4B5F-B8DC-56B7A409A3B1}"/>
                </a:ext>
              </a:extLst>
            </p:cNvPr>
            <p:cNvSpPr>
              <a:spLocks noChangeAspect="1" noEditPoints="1"/>
            </p:cNvSpPr>
            <p:nvPr/>
          </p:nvSpPr>
          <p:spPr bwMode="auto">
            <a:xfrm>
              <a:off x="4858511" y="6235246"/>
              <a:ext cx="334996" cy="23200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101" name="Oval 100">
            <a:extLst>
              <a:ext uri="{FF2B5EF4-FFF2-40B4-BE49-F238E27FC236}">
                <a16:creationId xmlns:a16="http://schemas.microsoft.com/office/drawing/2014/main" id="{33B33F04-954B-4838-8B1F-2E48658D427C}"/>
              </a:ext>
            </a:extLst>
          </p:cNvPr>
          <p:cNvSpPr/>
          <p:nvPr/>
        </p:nvSpPr>
        <p:spPr bwMode="auto">
          <a:xfrm>
            <a:off x="7236455" y="6074971"/>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a:extLst>
              <a:ext uri="{FF2B5EF4-FFF2-40B4-BE49-F238E27FC236}">
                <a16:creationId xmlns:a16="http://schemas.microsoft.com/office/drawing/2014/main" id="{6B509A1F-5DD2-4B12-A7D3-721F3F4F2EC8}"/>
              </a:ext>
            </a:extLst>
          </p:cNvPr>
          <p:cNvSpPr>
            <a:spLocks noChangeAspect="1" noEditPoints="1"/>
          </p:cNvSpPr>
          <p:nvPr/>
        </p:nvSpPr>
        <p:spPr bwMode="auto">
          <a:xfrm>
            <a:off x="7415129" y="6250371"/>
            <a:ext cx="299573" cy="306122"/>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106" name="Oval 105">
            <a:extLst>
              <a:ext uri="{FF2B5EF4-FFF2-40B4-BE49-F238E27FC236}">
                <a16:creationId xmlns:a16="http://schemas.microsoft.com/office/drawing/2014/main" id="{7098373C-7EC3-4B61-91F5-DB935B73BCEF}"/>
              </a:ext>
            </a:extLst>
          </p:cNvPr>
          <p:cNvSpPr/>
          <p:nvPr/>
        </p:nvSpPr>
        <p:spPr bwMode="auto">
          <a:xfrm>
            <a:off x="9670490"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13">
            <a:extLst>
              <a:ext uri="{FF2B5EF4-FFF2-40B4-BE49-F238E27FC236}">
                <a16:creationId xmlns:a16="http://schemas.microsoft.com/office/drawing/2014/main" id="{2CE69874-8709-4617-9505-E48153B1EE7F}"/>
              </a:ext>
            </a:extLst>
          </p:cNvPr>
          <p:cNvSpPr>
            <a:spLocks noChangeAspect="1" noEditPoints="1"/>
          </p:cNvSpPr>
          <p:nvPr/>
        </p:nvSpPr>
        <p:spPr bwMode="auto">
          <a:xfrm>
            <a:off x="9870006" y="6237907"/>
            <a:ext cx="257889" cy="27747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4="http://schemas.microsoft.com/office/powerpoint/2010/main">
    <mc:Choice Requires="p14">
      <p:transition spd="slow" p14:dur="15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2.08333E-6 -3.7037E-7 L -2.08333E-6 0.25 " pathEditMode="relative" rAng="0" ptsTypes="AA">
                                      <p:cBhvr>
                                        <p:cTn id="9" dur="650" spd="-100000" fill="hold"/>
                                        <p:tgtEl>
                                          <p:spTgt spid="28"/>
                                        </p:tgtEl>
                                        <p:attrNameLst>
                                          <p:attrName>ppt_x</p:attrName>
                                          <p:attrName>ppt_y</p:attrName>
                                        </p:attrNameLst>
                                      </p:cBhvr>
                                      <p:rCtr x="0" y="12500"/>
                                    </p:animMotion>
                                  </p:childTnLst>
                                </p:cTn>
                              </p:par>
                              <p:par>
                                <p:cTn id="10" presetID="10" presetClass="entr" presetSubtype="0" fill="hold" grpId="0" nodeType="withEffect">
                                  <p:stCondLst>
                                    <p:cond delay="12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 presetClass="entr" presetSubtype="0" fill="hold" grpId="0" nodeType="withEffect">
                                  <p:stCondLst>
                                    <p:cond delay="700"/>
                                  </p:stCondLst>
                                  <p:childTnLst>
                                    <p:set>
                                      <p:cBhvr>
                                        <p:cTn id="14" dur="1" fill="hold">
                                          <p:stCondLst>
                                            <p:cond delay="499"/>
                                          </p:stCondLst>
                                        </p:cTn>
                                        <p:tgtEl>
                                          <p:spTgt spid="85"/>
                                        </p:tgtEl>
                                        <p:attrNameLst>
                                          <p:attrName>style.visibility</p:attrName>
                                        </p:attrNameLst>
                                      </p:cBhvr>
                                      <p:to>
                                        <p:strVal val="visible"/>
                                      </p:to>
                                    </p:set>
                                  </p:childTnLst>
                                </p:cTn>
                              </p:par>
                              <p:par>
                                <p:cTn id="15" presetID="6" presetClass="emph" presetSubtype="0" accel="100000" autoRev="1" fill="hold" grpId="1" nodeType="withEffect">
                                  <p:stCondLst>
                                    <p:cond delay="700"/>
                                  </p:stCondLst>
                                  <p:childTnLst>
                                    <p:animScale>
                                      <p:cBhvr>
                                        <p:cTn id="16" dur="500" fill="hold"/>
                                        <p:tgtEl>
                                          <p:spTgt spid="85"/>
                                        </p:tgtEl>
                                      </p:cBhvr>
                                      <p:by x="0" y="0"/>
                                    </p:animScale>
                                  </p:childTnLst>
                                </p:cTn>
                              </p:par>
                              <p:par>
                                <p:cTn id="17" presetID="63" presetClass="path" presetSubtype="0" decel="100000" fill="hold" grpId="2" nodeType="withEffect">
                                  <p:stCondLst>
                                    <p:cond delay="1200"/>
                                  </p:stCondLst>
                                  <p:childTnLst>
                                    <p:animMotion origin="layout" path="M -3.33333E-6 7.40741E-7 L -0.0108 0.05718 " pathEditMode="relative" rAng="0" ptsTypes="AA">
                                      <p:cBhvr>
                                        <p:cTn id="18" dur="500" spd="-100000" fill="hold"/>
                                        <p:tgtEl>
                                          <p:spTgt spid="85"/>
                                        </p:tgtEl>
                                        <p:attrNameLst>
                                          <p:attrName>ppt_x</p:attrName>
                                          <p:attrName>ppt_y</p:attrName>
                                        </p:attrNameLst>
                                      </p:cBhvr>
                                      <p:rCtr x="-547" y="2847"/>
                                    </p:animMotion>
                                  </p:childTnLst>
                                </p:cTn>
                              </p:par>
                              <p:par>
                                <p:cTn id="19" presetID="1" presetClass="entr" presetSubtype="0" fill="hold" grpId="0" nodeType="withEffect">
                                  <p:stCondLst>
                                    <p:cond delay="700"/>
                                  </p:stCondLst>
                                  <p:childTnLst>
                                    <p:set>
                                      <p:cBhvr>
                                        <p:cTn id="20" dur="1" fill="hold">
                                          <p:stCondLst>
                                            <p:cond delay="499"/>
                                          </p:stCondLst>
                                        </p:cTn>
                                        <p:tgtEl>
                                          <p:spTgt spid="84"/>
                                        </p:tgtEl>
                                        <p:attrNameLst>
                                          <p:attrName>style.visibility</p:attrName>
                                        </p:attrNameLst>
                                      </p:cBhvr>
                                      <p:to>
                                        <p:strVal val="visible"/>
                                      </p:to>
                                    </p:set>
                                  </p:childTnLst>
                                </p:cTn>
                              </p:par>
                              <p:par>
                                <p:cTn id="21" presetID="6" presetClass="emph" presetSubtype="0" accel="100000" autoRev="1" fill="hold" grpId="1" nodeType="withEffect">
                                  <p:stCondLst>
                                    <p:cond delay="700"/>
                                  </p:stCondLst>
                                  <p:childTnLst>
                                    <p:animScale>
                                      <p:cBhvr>
                                        <p:cTn id="22" dur="500" fill="hold"/>
                                        <p:tgtEl>
                                          <p:spTgt spid="84"/>
                                        </p:tgtEl>
                                      </p:cBhvr>
                                      <p:by x="0" y="0"/>
                                    </p:animScale>
                                  </p:childTnLst>
                                </p:cTn>
                              </p:par>
                              <p:par>
                                <p:cTn id="23" presetID="35" presetClass="path" presetSubtype="0" decel="100000" fill="hold" grpId="2" nodeType="withEffect">
                                  <p:stCondLst>
                                    <p:cond delay="1200"/>
                                  </p:stCondLst>
                                  <p:childTnLst>
                                    <p:animMotion origin="layout" path="M 1.875E-6 -3.7037E-6 L -0.00755 -0.04236 " pathEditMode="relative" rAng="0" ptsTypes="AA">
                                      <p:cBhvr>
                                        <p:cTn id="24" dur="500" spd="-100000" fill="hold"/>
                                        <p:tgtEl>
                                          <p:spTgt spid="84"/>
                                        </p:tgtEl>
                                        <p:attrNameLst>
                                          <p:attrName>ppt_x</p:attrName>
                                          <p:attrName>ppt_y</p:attrName>
                                        </p:attrNameLst>
                                      </p:cBhvr>
                                      <p:rCtr x="-378" y="-2130"/>
                                    </p:animMotion>
                                  </p:childTnLst>
                                </p:cTn>
                              </p:par>
                              <p:par>
                                <p:cTn id="25" presetID="1" presetClass="entr" presetSubtype="0" fill="hold" grpId="0" nodeType="withEffect">
                                  <p:stCondLst>
                                    <p:cond delay="70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grpId="1" nodeType="withEffect">
                                  <p:stCondLst>
                                    <p:cond delay="700"/>
                                  </p:stCondLst>
                                  <p:childTnLst>
                                    <p:animScale>
                                      <p:cBhvr>
                                        <p:cTn id="28" dur="500" fill="hold"/>
                                        <p:tgtEl>
                                          <p:spTgt spid="94"/>
                                        </p:tgtEl>
                                      </p:cBhvr>
                                      <p:by x="0" y="0"/>
                                    </p:animScale>
                                  </p:childTnLst>
                                </p:cTn>
                              </p:par>
                              <p:par>
                                <p:cTn id="29" presetID="63" presetClass="path" presetSubtype="0" decel="100000" fill="hold" grpId="2" nodeType="withEffect">
                                  <p:stCondLst>
                                    <p:cond delay="1200"/>
                                  </p:stCondLst>
                                  <p:childTnLst>
                                    <p:animMotion origin="layout" path="M 4.79167E-6 -3.7037E-6 L 0.03502 0.02639 " pathEditMode="relative" rAng="0" ptsTypes="AA">
                                      <p:cBhvr>
                                        <p:cTn id="30" dur="500" spd="-100000" fill="hold"/>
                                        <p:tgtEl>
                                          <p:spTgt spid="94"/>
                                        </p:tgtEl>
                                        <p:attrNameLst>
                                          <p:attrName>ppt_x</p:attrName>
                                          <p:attrName>ppt_y</p:attrName>
                                        </p:attrNameLst>
                                      </p:cBhvr>
                                      <p:rCtr x="1745" y="1319"/>
                                    </p:animMotion>
                                  </p:childTnLst>
                                </p:cTn>
                              </p:par>
                              <p:par>
                                <p:cTn id="31" presetID="1" presetClass="entr" presetSubtype="0" fill="hold" grpId="0" nodeType="withEffect">
                                  <p:stCondLst>
                                    <p:cond delay="700"/>
                                  </p:stCondLst>
                                  <p:childTnLst>
                                    <p:set>
                                      <p:cBhvr>
                                        <p:cTn id="32" dur="1" fill="hold">
                                          <p:stCondLst>
                                            <p:cond delay="499"/>
                                          </p:stCondLst>
                                        </p:cTn>
                                        <p:tgtEl>
                                          <p:spTgt spid="91"/>
                                        </p:tgtEl>
                                        <p:attrNameLst>
                                          <p:attrName>style.visibility</p:attrName>
                                        </p:attrNameLst>
                                      </p:cBhvr>
                                      <p:to>
                                        <p:strVal val="visible"/>
                                      </p:to>
                                    </p:set>
                                  </p:childTnLst>
                                </p:cTn>
                              </p:par>
                              <p:par>
                                <p:cTn id="33" presetID="6" presetClass="emph" presetSubtype="0" accel="100000" autoRev="1" fill="hold" grpId="1" nodeType="withEffect">
                                  <p:stCondLst>
                                    <p:cond delay="700"/>
                                  </p:stCondLst>
                                  <p:childTnLst>
                                    <p:animScale>
                                      <p:cBhvr>
                                        <p:cTn id="34" dur="500" fill="hold"/>
                                        <p:tgtEl>
                                          <p:spTgt spid="91"/>
                                        </p:tgtEl>
                                      </p:cBhvr>
                                      <p:by x="0" y="0"/>
                                    </p:animScale>
                                  </p:childTnLst>
                                </p:cTn>
                              </p:par>
                              <p:par>
                                <p:cTn id="35" presetID="35" presetClass="path" presetSubtype="0" decel="100000" fill="hold" grpId="2" nodeType="withEffect">
                                  <p:stCondLst>
                                    <p:cond delay="1200"/>
                                  </p:stCondLst>
                                  <p:childTnLst>
                                    <p:animMotion origin="layout" path="M 2.91667E-6 4.44444E-6 L -0.04219 0.02754 " pathEditMode="relative" rAng="0" ptsTypes="AA">
                                      <p:cBhvr>
                                        <p:cTn id="36" dur="500" spd="-100000" fill="hold"/>
                                        <p:tgtEl>
                                          <p:spTgt spid="91"/>
                                        </p:tgtEl>
                                        <p:attrNameLst>
                                          <p:attrName>ppt_x</p:attrName>
                                          <p:attrName>ppt_y</p:attrName>
                                        </p:attrNameLst>
                                      </p:cBhvr>
                                      <p:rCtr x="-2109" y="1366"/>
                                    </p:animMotion>
                                  </p:childTnLst>
                                </p:cTn>
                              </p:par>
                              <p:par>
                                <p:cTn id="37" presetID="1" presetClass="entr" presetSubtype="0" fill="hold" grpId="0" nodeType="withEffect">
                                  <p:stCondLst>
                                    <p:cond delay="700"/>
                                  </p:stCondLst>
                                  <p:childTnLst>
                                    <p:set>
                                      <p:cBhvr>
                                        <p:cTn id="38" dur="1" fill="hold">
                                          <p:stCondLst>
                                            <p:cond delay="499"/>
                                          </p:stCondLst>
                                        </p:cTn>
                                        <p:tgtEl>
                                          <p:spTgt spid="95"/>
                                        </p:tgtEl>
                                        <p:attrNameLst>
                                          <p:attrName>style.visibility</p:attrName>
                                        </p:attrNameLst>
                                      </p:cBhvr>
                                      <p:to>
                                        <p:strVal val="visible"/>
                                      </p:to>
                                    </p:set>
                                  </p:childTnLst>
                                </p:cTn>
                              </p:par>
                              <p:par>
                                <p:cTn id="39" presetID="6" presetClass="emph" presetSubtype="0" accel="100000" autoRev="1" fill="hold" grpId="1" nodeType="withEffect">
                                  <p:stCondLst>
                                    <p:cond delay="700"/>
                                  </p:stCondLst>
                                  <p:childTnLst>
                                    <p:animScale>
                                      <p:cBhvr>
                                        <p:cTn id="40" dur="500" fill="hold"/>
                                        <p:tgtEl>
                                          <p:spTgt spid="95"/>
                                        </p:tgtEl>
                                      </p:cBhvr>
                                      <p:by x="0" y="0"/>
                                    </p:animScale>
                                  </p:childTnLst>
                                </p:cTn>
                              </p:par>
                              <p:par>
                                <p:cTn id="41" presetID="63" presetClass="path" presetSubtype="0" decel="100000" fill="hold" grpId="2" nodeType="withEffect">
                                  <p:stCondLst>
                                    <p:cond delay="1200"/>
                                  </p:stCondLst>
                                  <p:childTnLst>
                                    <p:animMotion origin="layout" path="M 4.79167E-6 2.22222E-6 L 0.00963 -0.0625 " pathEditMode="relative" rAng="0" ptsTypes="AA">
                                      <p:cBhvr>
                                        <p:cTn id="42" dur="500" spd="-100000" fill="hold"/>
                                        <p:tgtEl>
                                          <p:spTgt spid="95"/>
                                        </p:tgtEl>
                                        <p:attrNameLst>
                                          <p:attrName>ppt_x</p:attrName>
                                          <p:attrName>ppt_y</p:attrName>
                                        </p:attrNameLst>
                                      </p:cBhvr>
                                      <p:rCtr x="482" y="-3125"/>
                                    </p:animMotion>
                                  </p:childTnLst>
                                </p:cTn>
                              </p:par>
                              <p:par>
                                <p:cTn id="43" presetID="1" presetClass="entr" presetSubtype="0" fill="hold" grpId="0" nodeType="withEffect">
                                  <p:stCondLst>
                                    <p:cond delay="700"/>
                                  </p:stCondLst>
                                  <p:childTnLst>
                                    <p:set>
                                      <p:cBhvr>
                                        <p:cTn id="44" dur="1" fill="hold">
                                          <p:stCondLst>
                                            <p:cond delay="499"/>
                                          </p:stCondLst>
                                        </p:cTn>
                                        <p:tgtEl>
                                          <p:spTgt spid="93"/>
                                        </p:tgtEl>
                                        <p:attrNameLst>
                                          <p:attrName>style.visibility</p:attrName>
                                        </p:attrNameLst>
                                      </p:cBhvr>
                                      <p:to>
                                        <p:strVal val="visible"/>
                                      </p:to>
                                    </p:set>
                                  </p:childTnLst>
                                </p:cTn>
                              </p:par>
                              <p:par>
                                <p:cTn id="45" presetID="6" presetClass="emph" presetSubtype="0" accel="100000" autoRev="1" fill="hold" grpId="1" nodeType="withEffect">
                                  <p:stCondLst>
                                    <p:cond delay="700"/>
                                  </p:stCondLst>
                                  <p:childTnLst>
                                    <p:animScale>
                                      <p:cBhvr>
                                        <p:cTn id="46" dur="500" fill="hold"/>
                                        <p:tgtEl>
                                          <p:spTgt spid="93"/>
                                        </p:tgtEl>
                                      </p:cBhvr>
                                      <p:by x="0" y="0"/>
                                    </p:animScale>
                                  </p:childTnLst>
                                </p:cTn>
                              </p:par>
                              <p:par>
                                <p:cTn id="47" presetID="35" presetClass="path" presetSubtype="0" decel="100000" fill="hold" grpId="2" nodeType="withEffect">
                                  <p:stCondLst>
                                    <p:cond delay="1200"/>
                                  </p:stCondLst>
                                  <p:childTnLst>
                                    <p:animMotion origin="layout" path="M 6.25E-7 -2.59259E-6 L 0.01263 0.06644 " pathEditMode="relative" rAng="0" ptsTypes="AA">
                                      <p:cBhvr>
                                        <p:cTn id="48" dur="500" spd="-100000" fill="hold"/>
                                        <p:tgtEl>
                                          <p:spTgt spid="93"/>
                                        </p:tgtEl>
                                        <p:attrNameLst>
                                          <p:attrName>ppt_x</p:attrName>
                                          <p:attrName>ppt_y</p:attrName>
                                        </p:attrNameLst>
                                      </p:cBhvr>
                                      <p:rCtr x="625" y="3310"/>
                                    </p:animMotion>
                                  </p:childTnLst>
                                </p:cTn>
                              </p:par>
                              <p:par>
                                <p:cTn id="49" presetID="1" presetClass="entr" presetSubtype="0" fill="hold" nodeType="with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5"/>
                                        </p:tgtEl>
                                      </p:cBhvr>
                                      <p:by x="0" y="0"/>
                                    </p:animScale>
                                  </p:childTnLst>
                                </p:cTn>
                              </p:par>
                              <p:par>
                                <p:cTn id="53" presetID="1" presetClass="entr" presetSubtype="0" fill="hold" nodeType="with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
                                        </p:tgtEl>
                                      </p:cBhvr>
                                      <p:by x="0" y="0"/>
                                    </p:animScale>
                                  </p:childTnLst>
                                </p:cTn>
                              </p:par>
                              <p:par>
                                <p:cTn id="57" presetID="1" presetClass="entr" presetSubtype="0" fill="hold" nodeType="with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par>
                                <p:cTn id="59" presetID="6" presetClass="emph" presetSubtype="0" accel="100000" autoRev="1" fill="hold" nodeType="withEffect">
                                  <p:stCondLst>
                                    <p:cond delay="0"/>
                                  </p:stCondLst>
                                  <p:childTnLst>
                                    <p:animScale>
                                      <p:cBhvr>
                                        <p:cTn id="60" dur="500" fill="hold"/>
                                        <p:tgtEl>
                                          <p:spTgt spid="7"/>
                                        </p:tgtEl>
                                      </p:cBhvr>
                                      <p:by x="0" y="0"/>
                                    </p:animScale>
                                  </p:childTnLst>
                                </p:cTn>
                              </p:par>
                              <p:par>
                                <p:cTn id="61" presetID="10"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ntr" presetSubtype="0" fill="hold" nodeType="withEffect">
                                  <p:stCondLst>
                                    <p:cond delay="0"/>
                                  </p:stCondLst>
                                  <p:childTnLst>
                                    <p:set>
                                      <p:cBhvr>
                                        <p:cTn id="65" dur="1" fill="hold">
                                          <p:stCondLst>
                                            <p:cond delay="499"/>
                                          </p:stCondLst>
                                        </p:cTn>
                                        <p:tgtEl>
                                          <p:spTgt spid="8"/>
                                        </p:tgtEl>
                                        <p:attrNameLst>
                                          <p:attrName>style.visibility</p:attrName>
                                        </p:attrNameLst>
                                      </p:cBhvr>
                                      <p:to>
                                        <p:strVal val="visible"/>
                                      </p:to>
                                    </p:set>
                                  </p:childTnLst>
                                </p:cTn>
                              </p:par>
                              <p:par>
                                <p:cTn id="66" presetID="6" presetClass="emph" presetSubtype="0" accel="100000" autoRev="1" fill="hold" nodeType="withEffect">
                                  <p:stCondLst>
                                    <p:cond delay="0"/>
                                  </p:stCondLst>
                                  <p:childTnLst>
                                    <p:animScale>
                                      <p:cBhvr>
                                        <p:cTn id="67" dur="500" fill="hold"/>
                                        <p:tgtEl>
                                          <p:spTgt spid="8"/>
                                        </p:tgtEl>
                                      </p:cBhvr>
                                      <p:by x="0" y="0"/>
                                    </p:animScale>
                                  </p:childTnLst>
                                </p:cTn>
                              </p:par>
                              <p:par>
                                <p:cTn id="68" presetID="1" presetClass="entr" presetSubtype="0" fill="hold" grpId="0" nodeType="withEffect">
                                  <p:stCondLst>
                                    <p:cond delay="0"/>
                                  </p:stCondLst>
                                  <p:childTnLst>
                                    <p:set>
                                      <p:cBhvr>
                                        <p:cTn id="69" dur="1" fill="hold">
                                          <p:stCondLst>
                                            <p:cond delay="499"/>
                                          </p:stCondLst>
                                        </p:cTn>
                                        <p:tgtEl>
                                          <p:spTgt spid="69"/>
                                        </p:tgtEl>
                                        <p:attrNameLst>
                                          <p:attrName>style.visibility</p:attrName>
                                        </p:attrNameLst>
                                      </p:cBhvr>
                                      <p:to>
                                        <p:strVal val="visible"/>
                                      </p:to>
                                    </p:set>
                                  </p:childTnLst>
                                </p:cTn>
                              </p:par>
                              <p:par>
                                <p:cTn id="70" presetID="6" presetClass="emph" presetSubtype="0" accel="100000" autoRev="1" fill="hold" grpId="1" nodeType="withEffect">
                                  <p:stCondLst>
                                    <p:cond delay="0"/>
                                  </p:stCondLst>
                                  <p:childTnLst>
                                    <p:animScale>
                                      <p:cBhvr>
                                        <p:cTn id="71" dur="500" fill="hold"/>
                                        <p:tgtEl>
                                          <p:spTgt spid="69"/>
                                        </p:tgtEl>
                                      </p:cBhvr>
                                      <p:by x="0" y="0"/>
                                    </p:animScale>
                                  </p:childTnLst>
                                </p:cTn>
                              </p:par>
                              <p:par>
                                <p:cTn id="72" presetID="1" presetClass="entr" presetSubtype="0" fill="hold" grpId="0" nodeType="withEffect">
                                  <p:stCondLst>
                                    <p:cond delay="0"/>
                                  </p:stCondLst>
                                  <p:childTnLst>
                                    <p:set>
                                      <p:cBhvr>
                                        <p:cTn id="73" dur="1" fill="hold">
                                          <p:stCondLst>
                                            <p:cond delay="499"/>
                                          </p:stCondLst>
                                        </p:cTn>
                                        <p:tgtEl>
                                          <p:spTgt spid="71"/>
                                        </p:tgtEl>
                                        <p:attrNameLst>
                                          <p:attrName>style.visibility</p:attrName>
                                        </p:attrNameLst>
                                      </p:cBhvr>
                                      <p:to>
                                        <p:strVal val="visible"/>
                                      </p:to>
                                    </p:set>
                                  </p:childTnLst>
                                </p:cTn>
                              </p:par>
                              <p:par>
                                <p:cTn id="74" presetID="6" presetClass="emph" presetSubtype="0" accel="100000" autoRev="1" fill="hold" grpId="1" nodeType="withEffect">
                                  <p:stCondLst>
                                    <p:cond delay="0"/>
                                  </p:stCondLst>
                                  <p:childTnLst>
                                    <p:animScale>
                                      <p:cBhvr>
                                        <p:cTn id="75" dur="500" fill="hold"/>
                                        <p:tgtEl>
                                          <p:spTgt spid="71"/>
                                        </p:tgtEl>
                                      </p:cBhvr>
                                      <p:by x="0" y="0"/>
                                    </p:animScale>
                                  </p:childTnLst>
                                </p:cTn>
                              </p:par>
                              <p:par>
                                <p:cTn id="76" presetID="1" presetClass="entr" presetSubtype="0" fill="hold" grpId="0" nodeType="withEffect">
                                  <p:stCondLst>
                                    <p:cond delay="0"/>
                                  </p:stCondLst>
                                  <p:childTnLst>
                                    <p:set>
                                      <p:cBhvr>
                                        <p:cTn id="77" dur="1" fill="hold">
                                          <p:stCondLst>
                                            <p:cond delay="499"/>
                                          </p:stCondLst>
                                        </p:cTn>
                                        <p:tgtEl>
                                          <p:spTgt spid="70"/>
                                        </p:tgtEl>
                                        <p:attrNameLst>
                                          <p:attrName>style.visibility</p:attrName>
                                        </p:attrNameLst>
                                      </p:cBhvr>
                                      <p:to>
                                        <p:strVal val="visible"/>
                                      </p:to>
                                    </p:set>
                                  </p:childTnLst>
                                </p:cTn>
                              </p:par>
                              <p:par>
                                <p:cTn id="78" presetID="6" presetClass="emph" presetSubtype="0" accel="100000" autoRev="1" fill="hold" grpId="1" nodeType="withEffect">
                                  <p:stCondLst>
                                    <p:cond delay="0"/>
                                  </p:stCondLst>
                                  <p:childTnLst>
                                    <p:animScale>
                                      <p:cBhvr>
                                        <p:cTn id="79" dur="500" fill="hold"/>
                                        <p:tgtEl>
                                          <p:spTgt spid="70"/>
                                        </p:tgtEl>
                                      </p:cBhvr>
                                      <p:by x="0" y="0"/>
                                    </p:animScale>
                                  </p:childTnLst>
                                </p:cTn>
                              </p:par>
                              <p:par>
                                <p:cTn id="80" presetID="1" presetClass="entr" presetSubtype="0" fill="hold" grpId="0" nodeType="withEffect">
                                  <p:stCondLst>
                                    <p:cond delay="0"/>
                                  </p:stCondLst>
                                  <p:childTnLst>
                                    <p:set>
                                      <p:cBhvr>
                                        <p:cTn id="81" dur="1" fill="hold">
                                          <p:stCondLst>
                                            <p:cond delay="499"/>
                                          </p:stCondLst>
                                        </p:cTn>
                                        <p:tgtEl>
                                          <p:spTgt spid="68"/>
                                        </p:tgtEl>
                                        <p:attrNameLst>
                                          <p:attrName>style.visibility</p:attrName>
                                        </p:attrNameLst>
                                      </p:cBhvr>
                                      <p:to>
                                        <p:strVal val="visible"/>
                                      </p:to>
                                    </p:set>
                                  </p:childTnLst>
                                </p:cTn>
                              </p:par>
                              <p:par>
                                <p:cTn id="82" presetID="6" presetClass="emph" presetSubtype="0" accel="100000" autoRev="1" fill="hold" grpId="1" nodeType="withEffect">
                                  <p:stCondLst>
                                    <p:cond delay="0"/>
                                  </p:stCondLst>
                                  <p:childTnLst>
                                    <p:animScale>
                                      <p:cBhvr>
                                        <p:cTn id="83" dur="500" fill="hold"/>
                                        <p:tgtEl>
                                          <p:spTgt spid="68"/>
                                        </p:tgtEl>
                                      </p:cBhvr>
                                      <p:by x="0" y="0"/>
                                    </p:animScale>
                                  </p:childTnLst>
                                </p:cTn>
                              </p:par>
                              <p:par>
                                <p:cTn id="84" presetID="1" presetClass="entr" presetSubtype="0" fill="hold" grpId="0" nodeType="withEffect">
                                  <p:stCondLst>
                                    <p:cond delay="700"/>
                                  </p:stCondLst>
                                  <p:childTnLst>
                                    <p:set>
                                      <p:cBhvr>
                                        <p:cTn id="85" dur="1" fill="hold">
                                          <p:stCondLst>
                                            <p:cond delay="499"/>
                                          </p:stCondLst>
                                        </p:cTn>
                                        <p:tgtEl>
                                          <p:spTgt spid="88"/>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500" fill="hold"/>
                                        <p:tgtEl>
                                          <p:spTgt spid="88"/>
                                        </p:tgtEl>
                                      </p:cBhvr>
                                      <p:by x="0" y="0"/>
                                    </p:animScale>
                                  </p:childTnLst>
                                </p:cTn>
                              </p:par>
                              <p:par>
                                <p:cTn id="88" presetID="35" presetClass="path" presetSubtype="0" decel="100000" fill="hold" grpId="2" nodeType="withEffect">
                                  <p:stCondLst>
                                    <p:cond delay="1200"/>
                                  </p:stCondLst>
                                  <p:childTnLst>
                                    <p:animMotion origin="layout" path="M 4.79167E-6 -2.59259E-6 L 0.04023 -0.02731 " pathEditMode="relative" rAng="0" ptsTypes="AA">
                                      <p:cBhvr>
                                        <p:cTn id="89" dur="500" spd="-100000" fill="hold"/>
                                        <p:tgtEl>
                                          <p:spTgt spid="88"/>
                                        </p:tgtEl>
                                        <p:attrNameLst>
                                          <p:attrName>ppt_x</p:attrName>
                                          <p:attrName>ppt_y</p:attrName>
                                        </p:attrNameLst>
                                      </p:cBhvr>
                                      <p:rCtr x="2005" y="-1366"/>
                                    </p:animMotion>
                                  </p:childTnLst>
                                </p:cTn>
                              </p:par>
                              <p:par>
                                <p:cTn id="90" presetID="1" presetClass="entr" presetSubtype="0" fill="hold" grpId="0" nodeType="withEffect">
                                  <p:stCondLst>
                                    <p:cond delay="700"/>
                                  </p:stCondLst>
                                  <p:childTnLst>
                                    <p:set>
                                      <p:cBhvr>
                                        <p:cTn id="91" dur="1" fill="hold">
                                          <p:stCondLst>
                                            <p:cond delay="499"/>
                                          </p:stCondLst>
                                        </p:cTn>
                                        <p:tgtEl>
                                          <p:spTgt spid="90"/>
                                        </p:tgtEl>
                                        <p:attrNameLst>
                                          <p:attrName>style.visibility</p:attrName>
                                        </p:attrNameLst>
                                      </p:cBhvr>
                                      <p:to>
                                        <p:strVal val="visible"/>
                                      </p:to>
                                    </p:set>
                                  </p:childTnLst>
                                </p:cTn>
                              </p:par>
                              <p:par>
                                <p:cTn id="92" presetID="6" presetClass="emph" presetSubtype="0" accel="100000" autoRev="1" fill="hold" grpId="1" nodeType="withEffect">
                                  <p:stCondLst>
                                    <p:cond delay="700"/>
                                  </p:stCondLst>
                                  <p:childTnLst>
                                    <p:animScale>
                                      <p:cBhvr>
                                        <p:cTn id="93" dur="500" fill="hold"/>
                                        <p:tgtEl>
                                          <p:spTgt spid="90"/>
                                        </p:tgtEl>
                                      </p:cBhvr>
                                      <p:by x="0" y="0"/>
                                    </p:animScale>
                                  </p:childTnLst>
                                </p:cTn>
                              </p:par>
                              <p:par>
                                <p:cTn id="94" presetID="35" presetClass="path" presetSubtype="0" decel="100000" fill="hold" grpId="2" nodeType="withEffect">
                                  <p:stCondLst>
                                    <p:cond delay="1200"/>
                                  </p:stCondLst>
                                  <p:childTnLst>
                                    <p:animMotion origin="layout" path="M -4.79167E-6 -3.33333E-6 L -0.04453 -0.02314 " pathEditMode="relative" rAng="0" ptsTypes="AA">
                                      <p:cBhvr>
                                        <p:cTn id="95" dur="500" spd="-100000" fill="hold"/>
                                        <p:tgtEl>
                                          <p:spTgt spid="90"/>
                                        </p:tgtEl>
                                        <p:attrNameLst>
                                          <p:attrName>ppt_x</p:attrName>
                                          <p:attrName>ppt_y</p:attrName>
                                        </p:attrNameLst>
                                      </p:cBhvr>
                                      <p:rCtr x="-2227"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8" grpId="0"/>
      <p:bldP spid="28" grpId="1"/>
      <p:bldP spid="85" grpId="0" animBg="1"/>
      <p:bldP spid="85" grpId="1" animBg="1"/>
      <p:bldP spid="85" grpId="2" animBg="1"/>
      <p:bldP spid="95" grpId="0" animBg="1"/>
      <p:bldP spid="95" grpId="1" animBg="1"/>
      <p:bldP spid="95" grpId="2" animBg="1"/>
      <p:bldP spid="84" grpId="0" animBg="1"/>
      <p:bldP spid="84" grpId="1" animBg="1"/>
      <p:bldP spid="84" grpId="2" animBg="1"/>
      <p:bldP spid="69" grpId="0"/>
      <p:bldP spid="69" grpId="1"/>
      <p:bldP spid="71" grpId="0"/>
      <p:bldP spid="71" grpId="1"/>
      <p:bldP spid="70" grpId="0"/>
      <p:bldP spid="70" grpId="1"/>
      <p:bldP spid="68" grpId="0"/>
      <p:bldP spid="68" grpId="1"/>
      <p:bldP spid="94" grpId="0" animBg="1"/>
      <p:bldP spid="94" grpId="1" animBg="1"/>
      <p:bldP spid="94" grpId="2" animBg="1"/>
      <p:bldP spid="91" grpId="0" animBg="1"/>
      <p:bldP spid="91" grpId="1" animBg="1"/>
      <p:bldP spid="91" grpId="2" animBg="1"/>
      <p:bldP spid="93" grpId="0" animBg="1"/>
      <p:bldP spid="93" grpId="1" animBg="1"/>
      <p:bldP spid="93" grpId="2" animBg="1"/>
      <p:bldP spid="88" grpId="0" animBg="1"/>
      <p:bldP spid="88" grpId="1" animBg="1"/>
      <p:bldP spid="88" grpId="2" animBg="1"/>
      <p:bldP spid="90" grpId="0" animBg="1"/>
      <p:bldP spid="90" grpId="1" animBg="1"/>
      <p:bldP spid="9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a:endCxn id="36" idx="0"/>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pic>
        <p:nvPicPr>
          <p:cNvPr id="36" name="Graphic 35">
            <a:extLst>
              <a:ext uri="{FF2B5EF4-FFF2-40B4-BE49-F238E27FC236}">
                <a16:creationId xmlns:a16="http://schemas.microsoft.com/office/drawing/2014/main" id="{B37F6773-FE58-4B92-A60B-C101F3E0D6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25122" y="6596345"/>
            <a:ext cx="351782" cy="213285"/>
          </a:xfrm>
          <a:prstGeom prst="rect">
            <a:avLst/>
          </a:prstGeom>
        </p:spPr>
      </p:pic>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NIC</a:t>
            </a:r>
            <a:endParaRPr lang="en-GB" sz="160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4281504" y="6462680"/>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PIP</a:t>
            </a:r>
            <a:endParaRPr lang="en-GB" sz="160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a:gradFill>
                  <a:gsLst>
                    <a:gs pos="1250">
                      <a:schemeClr val="tx2"/>
                    </a:gs>
                    <a:gs pos="99000">
                      <a:schemeClr val="tx2"/>
                    </a:gs>
                  </a:gsLst>
                  <a:lin ang="5400000" scaled="0"/>
                </a:gradFill>
                <a:latin typeface="+mj-lt"/>
              </a:rPr>
              <a:t>Overview</a:t>
            </a:r>
            <a:endParaRPr lang="en-US" sz="16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Increases resiliency by abstracting </a:t>
            </a:r>
            <a:br>
              <a:rPr lang="en-US" sz="2000">
                <a:gradFill>
                  <a:gsLst>
                    <a:gs pos="1250">
                      <a:schemeClr val="tx1"/>
                    </a:gs>
                    <a:gs pos="99000">
                      <a:schemeClr val="tx1"/>
                    </a:gs>
                  </a:gsLst>
                  <a:lin ang="5400000" scaled="0"/>
                </a:gradFill>
              </a:rPr>
            </a:br>
            <a:r>
              <a:rPr lang="en-US" sz="200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a:t>Managed disks</a:t>
            </a:r>
            <a:br>
              <a:rPr lang="en-US"/>
            </a:br>
            <a:r>
              <a:rPr lang="en-US" sz="2000" spc="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a:solidFill>
                    <a:srgbClr val="647406"/>
                  </a:solidFill>
                </a:rPr>
                <a:t>  GA Jan 2017</a:t>
              </a:r>
            </a:p>
          </p:txBody>
        </p:sp>
      </p:gr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Global Admin by default</a:t>
            </a:r>
          </a:p>
          <a:p>
            <a:pPr marL="285750" indent="-285750">
              <a:spcAft>
                <a:spcPts val="600"/>
              </a:spcAft>
              <a:buFont typeface="Arial" panose="020B0604020202020204" pitchFamily="34" charset="0"/>
              <a:buChar char="•"/>
            </a:pPr>
            <a:r>
              <a:rPr lang="en-GB" sz="2000"/>
              <a:t>Can add and change Global Admins</a:t>
            </a:r>
          </a:p>
          <a:p>
            <a:pPr marL="285750" indent="-285750">
              <a:spcAft>
                <a:spcPts val="600"/>
              </a:spcAft>
              <a:buFont typeface="Arial" panose="020B0604020202020204" pitchFamily="34" charset="0"/>
              <a:buChar char="•"/>
            </a:pPr>
            <a:endParaRPr lang="en-GB" sz="2000"/>
          </a:p>
          <a:p>
            <a:pPr marL="285750" indent="-285750">
              <a:spcAft>
                <a:spcPts val="600"/>
              </a:spcAft>
              <a:buFont typeface="Arial" panose="020B0604020202020204" pitchFamily="34" charset="0"/>
              <a:buChar char="•"/>
            </a:pPr>
            <a:r>
              <a:rPr lang="en-GB" sz="2000"/>
              <a:t>Role Based Access Control on</a:t>
            </a:r>
          </a:p>
          <a:p>
            <a:pPr marL="752121" lvl="1" indent="-285750">
              <a:spcAft>
                <a:spcPts val="600"/>
              </a:spcAft>
              <a:buFont typeface="Arial" panose="020B0604020202020204" pitchFamily="34" charset="0"/>
              <a:buChar char="•"/>
            </a:pPr>
            <a:r>
              <a:rPr lang="en-GB" sz="2000"/>
              <a:t>Scope</a:t>
            </a:r>
          </a:p>
          <a:p>
            <a:pPr marL="1218492" lvl="2" indent="-285750">
              <a:spcAft>
                <a:spcPts val="600"/>
              </a:spcAft>
              <a:buFont typeface="Arial" panose="020B0604020202020204" pitchFamily="34" charset="0"/>
              <a:buChar char="•"/>
            </a:pPr>
            <a:r>
              <a:rPr lang="en-GB" sz="2000"/>
              <a:t>Subscription</a:t>
            </a:r>
          </a:p>
          <a:p>
            <a:pPr marL="1218492" lvl="2" indent="-285750">
              <a:spcAft>
                <a:spcPts val="600"/>
              </a:spcAft>
              <a:buFont typeface="Arial" panose="020B0604020202020204" pitchFamily="34" charset="0"/>
              <a:buChar char="•"/>
            </a:pPr>
            <a:r>
              <a:rPr lang="en-GB" sz="2000"/>
              <a:t>Resource Group</a:t>
            </a:r>
          </a:p>
          <a:p>
            <a:pPr marL="1218492" lvl="2" indent="-285750">
              <a:spcAft>
                <a:spcPts val="600"/>
              </a:spcAft>
              <a:buFont typeface="Arial" panose="020B0604020202020204" pitchFamily="34" charset="0"/>
              <a:buChar char="•"/>
            </a:pPr>
            <a:r>
              <a:rPr lang="en-GB" sz="2000"/>
              <a:t>Resource</a:t>
            </a:r>
          </a:p>
          <a:p>
            <a:pPr marL="752121" lvl="1" indent="-285750">
              <a:spcAft>
                <a:spcPts val="600"/>
              </a:spcAft>
              <a:buFont typeface="Arial" panose="020B0604020202020204" pitchFamily="34" charset="0"/>
              <a:buChar char="•"/>
            </a:pPr>
            <a:r>
              <a:rPr lang="en-GB" sz="2000"/>
              <a:t>Role</a:t>
            </a:r>
          </a:p>
          <a:p>
            <a:pPr marL="1218492" lvl="2" indent="-285750">
              <a:spcAft>
                <a:spcPts val="600"/>
              </a:spcAft>
              <a:buFont typeface="Arial" panose="020B0604020202020204" pitchFamily="34" charset="0"/>
              <a:buChar char="•"/>
            </a:pPr>
            <a:r>
              <a:rPr lang="en-GB" sz="2000">
                <a:hlinkClick r:id="rId11"/>
              </a:rPr>
              <a:t>Built In Roles</a:t>
            </a:r>
            <a:endParaRPr lang="en-GB" sz="2000"/>
          </a:p>
          <a:p>
            <a:pPr marL="1218492" lvl="2" indent="-285750">
              <a:spcAft>
                <a:spcPts val="600"/>
              </a:spcAft>
              <a:buFont typeface="Arial" panose="020B0604020202020204" pitchFamily="34" charset="0"/>
              <a:buChar char="•"/>
            </a:pPr>
            <a:r>
              <a:rPr lang="en-GB" sz="2000">
                <a:hlinkClick r:id="rId12"/>
              </a:rPr>
              <a:t>Custom Roles</a:t>
            </a:r>
            <a:endParaRPr lang="en-GB" sz="2000"/>
          </a:p>
          <a:p>
            <a:pPr marL="285750" indent="-285750">
              <a:spcAft>
                <a:spcPts val="600"/>
              </a:spcAft>
              <a:buFont typeface="Arial" panose="020B0604020202020204" pitchFamily="34" charset="0"/>
              <a:buChar char="•"/>
            </a:pPr>
            <a:r>
              <a:rPr lang="en-GB" sz="2000"/>
              <a:t>AAD Users &amp; Administrative Units</a:t>
            </a:r>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2"/>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3"/>
          <a:srcRect l="20358" r="20358"/>
          <a:stretch>
            <a:fillRect/>
          </a:stretch>
        </p:blipFill>
        <p:spPr bwMode="ltGray">
          <a:xfrm>
            <a:off x="6225343" y="-1"/>
            <a:ext cx="6216650" cy="6992587"/>
          </a:xfrm>
          <a:prstGeom prst="rect">
            <a:avLst/>
          </a:prstGeom>
          <a:blipFill>
            <a:blip r:embed="rId4"/>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a:solidFill>
                            <a:schemeClr val="bg1"/>
                          </a:solidFill>
                        </a:rPr>
                        <a:t>Data</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a:solidFill>
                            <a:schemeClr val="bg1"/>
                          </a:solidFill>
                        </a:rPr>
                        <a:t>Runtime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a:solidFill>
                            <a:schemeClr val="bg1"/>
                          </a:solidFill>
                        </a:rPr>
                        <a:t>Middleware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a:solidFill>
                            <a:schemeClr val="bg1"/>
                          </a:solidFill>
                        </a:rPr>
                        <a:t>O/S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a:solidFill>
                            <a:schemeClr val="bg1"/>
                          </a:solidFill>
                        </a:rPr>
                        <a:t>Virtualization</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a:solidFill>
                            <a:schemeClr val="bg1"/>
                          </a:solidFill>
                        </a:rPr>
                        <a:t>Servers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a:solidFill>
                            <a:schemeClr val="bg1"/>
                          </a:solidFill>
                        </a:rPr>
                        <a:t>Storage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a:solidFill>
                            <a:schemeClr val="bg1"/>
                          </a:solidFill>
                        </a:rPr>
                        <a:t>Networking</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a:solidFill>
                    <a:schemeClr val="bg1"/>
                  </a:solidFill>
                  <a:latin typeface="Segoe UI Semibold" panose="020B0702040204020203" pitchFamily="34" charset="0"/>
                  <a:cs typeface="Segoe UI Semibold" panose="020B0702040204020203" pitchFamily="34" charset="0"/>
                </a:rPr>
                <a:t>On</a:t>
              </a:r>
              <a:br>
                <a:rPr lang="en-US" sz="1428">
                  <a:solidFill>
                    <a:schemeClr val="bg1"/>
                  </a:solidFill>
                  <a:latin typeface="Segoe UI Semibold" panose="020B0702040204020203" pitchFamily="34" charset="0"/>
                  <a:cs typeface="Segoe UI Semibold" panose="020B0702040204020203" pitchFamily="34" charset="0"/>
                </a:rPr>
              </a:br>
              <a:r>
                <a:rPr lang="en-US" sz="1428" err="1">
                  <a:solidFill>
                    <a:schemeClr val="bg1"/>
                  </a:solidFill>
                  <a:latin typeface="Segoe UI Semibold" panose="020B0702040204020203" pitchFamily="34" charset="0"/>
                  <a:cs typeface="Segoe UI Semibold" panose="020B0702040204020203" pitchFamily="34" charset="0"/>
                </a:rPr>
                <a:t>Prem</a:t>
              </a:r>
              <a:endParaRPr lang="en-GB" sz="1428"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07739" y="2294177"/>
            <a:ext cx="4964651" cy="945204"/>
            <a:chOff x="5889611" y="2249397"/>
            <a:chExt cx="4867747" cy="926755"/>
          </a:xfrm>
        </p:grpSpPr>
        <p:sp>
          <p:nvSpPr>
            <p:cNvPr id="22" name="Rectangle 21"/>
            <p:cNvSpPr/>
            <p:nvPr/>
          </p:nvSpPr>
          <p:spPr>
            <a:xfrm>
              <a:off x="6635468" y="2249397"/>
              <a:ext cx="4121890"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a:gradFill>
                    <a:gsLst>
                      <a:gs pos="82143">
                        <a:srgbClr val="505050"/>
                      </a:gs>
                      <a:gs pos="50000">
                        <a:srgbClr val="505050"/>
                      </a:gs>
                    </a:gsLst>
                    <a:lin ang="5400000" scaled="0"/>
                  </a:gradFill>
                  <a:latin typeface="Segoe UI Semilight"/>
                </a:rPr>
                <a:t>Power decisions &amp; apps with insights</a:t>
              </a:r>
            </a:p>
          </p:txBody>
        </p:sp>
        <p:grpSp>
          <p:nvGrpSpPr>
            <p:cNvPr id="27" name="Group 26"/>
            <p:cNvGrpSpPr/>
            <p:nvPr/>
          </p:nvGrpSpPr>
          <p:grpSpPr>
            <a:xfrm>
              <a:off x="5889611" y="2384468"/>
              <a:ext cx="644101" cy="644101"/>
              <a:chOff x="457579" y="3616866"/>
              <a:chExt cx="657017" cy="657017"/>
            </a:xfrm>
          </p:grpSpPr>
          <p:sp>
            <p:nvSpPr>
              <p:cNvPr id="28" name="Oval 27"/>
              <p:cNvSpPr/>
              <p:nvPr/>
            </p:nvSpPr>
            <p:spPr bwMode="auto">
              <a:xfrm>
                <a:off x="457579" y="3616866"/>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4" name="Group 3"/>
          <p:cNvGrpSpPr/>
          <p:nvPr/>
        </p:nvGrpSpPr>
        <p:grpSpPr>
          <a:xfrm>
            <a:off x="6007741" y="4653952"/>
            <a:ext cx="3560553" cy="945204"/>
            <a:chOff x="5889612" y="4563112"/>
            <a:chExt cx="3491055" cy="926755"/>
          </a:xfrm>
        </p:grpSpPr>
        <p:sp>
          <p:nvSpPr>
            <p:cNvPr id="23" name="Rectangle 22"/>
            <p:cNvSpPr/>
            <p:nvPr/>
          </p:nvSpPr>
          <p:spPr>
            <a:xfrm>
              <a:off x="6635469" y="4563112"/>
              <a:ext cx="2745198"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a:gradFill>
                    <a:gsLst>
                      <a:gs pos="82143">
                        <a:srgbClr val="505050"/>
                      </a:gs>
                      <a:gs pos="50000">
                        <a:srgbClr val="505050"/>
                      </a:gs>
                    </a:gsLst>
                    <a:lin ang="5400000" scaled="0"/>
                  </a:gradFill>
                  <a:latin typeface="Segoe UI Semilight"/>
                </a:rPr>
                <a:t>Protect your business</a:t>
              </a:r>
            </a:p>
          </p:txBody>
        </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3" name="Group 2"/>
          <p:cNvGrpSpPr/>
          <p:nvPr/>
        </p:nvGrpSpPr>
        <p:grpSpPr>
          <a:xfrm>
            <a:off x="6007741" y="3474064"/>
            <a:ext cx="5057775" cy="945204"/>
            <a:chOff x="5889612" y="3406254"/>
            <a:chExt cx="4959053" cy="926755"/>
          </a:xfrm>
        </p:grpSpPr>
        <p:sp>
          <p:nvSpPr>
            <p:cNvPr id="20" name="Rectangle 19"/>
            <p:cNvSpPr/>
            <p:nvPr/>
          </p:nvSpPr>
          <p:spPr>
            <a:xfrm>
              <a:off x="6635468" y="3406254"/>
              <a:ext cx="4213197"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a:gradFill>
                    <a:gsLst>
                      <a:gs pos="82143">
                        <a:srgbClr val="505050"/>
                      </a:gs>
                      <a:gs pos="50000">
                        <a:srgbClr val="505050"/>
                      </a:gs>
                    </a:gsLst>
                    <a:lin ang="5400000" scaled="0"/>
                  </a:gradFill>
                  <a:latin typeface="Segoe UI Semilight"/>
                </a:rPr>
                <a:t>Build freely, deploy anywhere</a:t>
              </a:r>
            </a:p>
          </p:txBody>
        </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5" name="Group 4">
            <a:extLst>
              <a:ext uri="{FF2B5EF4-FFF2-40B4-BE49-F238E27FC236}">
                <a16:creationId xmlns:a16="http://schemas.microsoft.com/office/drawing/2014/main" id="{EEFF71E8-71E7-493A-9B9D-D921DDC0A6D7}"/>
              </a:ext>
            </a:extLst>
          </p:cNvPr>
          <p:cNvGrpSpPr/>
          <p:nvPr/>
        </p:nvGrpSpPr>
        <p:grpSpPr>
          <a:xfrm>
            <a:off x="6007741" y="1114291"/>
            <a:ext cx="5513206" cy="945204"/>
            <a:chOff x="6007741" y="1114291"/>
            <a:chExt cx="5513206" cy="945204"/>
          </a:xfrm>
        </p:grpSpPr>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a:gradFill>
                    <a:gsLst>
                      <a:gs pos="82143">
                        <a:srgbClr val="505050"/>
                      </a:gs>
                      <a:gs pos="50000">
                        <a:srgbClr val="505050"/>
                      </a:gs>
                    </a:gsLst>
                    <a:lin ang="5400000" scaled="0"/>
                  </a:gradFill>
                  <a:latin typeface="Segoe UI Semilight"/>
                </a:rPr>
                <a:t>Accelerate innovation with the cloud</a:t>
              </a:r>
            </a:p>
          </p:txBody>
        </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1751088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a:solidFill>
                  <a:schemeClr val="bg1"/>
                </a:solidFill>
              </a:rPr>
              <a:t>Non-</a:t>
            </a:r>
            <a:r>
              <a:rPr lang="en-US" sz="1836" kern="0" err="1">
                <a:solidFill>
                  <a:schemeClr val="bg1"/>
                </a:solidFill>
              </a:rPr>
              <a:t>Devs</a:t>
            </a:r>
            <a:endParaRPr lang="en-US" sz="1836" kern="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err="1">
                  <a:solidFill>
                    <a:schemeClr val="tx1"/>
                  </a:solidFill>
                  <a:latin typeface="+mj-lt"/>
                </a:rPr>
                <a:t>Stateful</a:t>
              </a:r>
              <a:r>
                <a:rPr lang="en-US" sz="1122" kern="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VM </a:t>
              </a:r>
              <a:r>
                <a:rPr lang="en-US" sz="1632" b="1" kern="0" err="1">
                  <a:solidFill>
                    <a:schemeClr val="tx1"/>
                  </a:solidFill>
                </a:rPr>
                <a:t>ScaleSets</a:t>
              </a:r>
              <a:endParaRPr lang="en-US" sz="1632" b="1" kern="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a:solidFill>
                    <a:schemeClr val="tx1"/>
                  </a:solidFill>
                  <a:latin typeface="+mj-lt"/>
                </a:rPr>
                <a:t>Custom Microservice-based stateless and </a:t>
              </a:r>
              <a:r>
                <a:rPr lang="en-US" sz="1071" kern="0" err="1">
                  <a:solidFill>
                    <a:schemeClr val="tx1"/>
                  </a:solidFill>
                  <a:latin typeface="+mj-lt"/>
                </a:rPr>
                <a:t>stateful</a:t>
              </a:r>
              <a:r>
                <a:rPr lang="en-US" sz="1071" kern="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a:solidFill>
                    <a:schemeClr val="tx1"/>
                  </a:solidFill>
                  <a:latin typeface="+mj-lt"/>
                </a:rPr>
                <a:t>Rapid development of web, mobile &amp; </a:t>
              </a:r>
              <a:br>
                <a:rPr lang="en-US" sz="1020" kern="0">
                  <a:solidFill>
                    <a:schemeClr val="tx1"/>
                  </a:solidFill>
                  <a:latin typeface="+mj-lt"/>
                </a:rPr>
              </a:br>
              <a:r>
                <a:rPr lang="en-US" sz="1020" kern="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a:t>Logic</a:t>
              </a:r>
            </a:p>
            <a:p>
              <a:pPr algn="ctr" defTabSz="932429">
                <a:defRPr/>
              </a:pPr>
              <a:r>
                <a:rPr lang="en-US" sz="1428" b="1" kern="0"/>
                <a:t>Apps</a:t>
              </a:r>
              <a:endParaRPr lang="en-US" sz="2040" b="1" kern="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a:t>Web, Mobile &amp; API Apps</a:t>
              </a:r>
              <a:endParaRPr lang="en-US" sz="2040" b="1" kern="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err="1">
                  <a:solidFill>
                    <a:schemeClr val="tx1"/>
                  </a:solidFill>
                  <a:latin typeface="+mj-lt"/>
                </a:rPr>
                <a:t>Serverless</a:t>
              </a:r>
              <a:r>
                <a:rPr lang="en-US" sz="1020" kern="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a:t>Functions</a:t>
              </a:r>
              <a:endParaRPr lang="en-US" sz="1299" b="1" kern="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dirty="0">
                  <a:latin typeface="Segoe UI Light"/>
                </a:rPr>
                <a:t>Web apps that scale </a:t>
              </a:r>
              <a:br>
                <a:rPr lang="en-US" sz="1600" kern="0" dirty="0">
                  <a:latin typeface="Segoe UI Light"/>
                </a:rPr>
              </a:br>
              <a:r>
                <a:rPr lang="en-US" sz="1600" kern="0" dirty="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Build Mobile apps </a:t>
              </a:r>
              <a:br>
                <a:rPr lang="en-US" sz="1600" dirty="0">
                  <a:solidFill>
                    <a:schemeClr val="tx1"/>
                  </a:solidFill>
                </a:rPr>
              </a:br>
              <a:r>
                <a:rPr lang="en-US" sz="1600" dirty="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652023" y="5810984"/>
            <a:ext cx="2910199" cy="901606"/>
            <a:chOff x="5731151" y="2575724"/>
            <a:chExt cx="2910199" cy="901606"/>
          </a:xfrm>
        </p:grpSpPr>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Automate business process across SaaS and on-premises </a:t>
              </a:r>
            </a:p>
          </p:txBody>
        </p:sp>
      </p:grpSp>
      <p:pic>
        <p:nvPicPr>
          <p:cNvPr id="6" name="Picture 5"/>
          <p:cNvPicPr>
            <a:picLocks noChangeAspect="1"/>
          </p:cNvPicPr>
          <p:nvPr/>
        </p:nvPicPr>
        <p:blipFill>
          <a:blip r:embed="rId6"/>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Create </a:t>
            </a:r>
            <a:r>
              <a:rPr lang="en-US" sz="1600" dirty="0" err="1">
                <a:solidFill>
                  <a:schemeClr val="tx1"/>
                </a:solidFill>
              </a:rPr>
              <a:t>serverless</a:t>
            </a:r>
            <a:r>
              <a:rPr lang="en-US" sz="1600" dirty="0">
                <a:solidFill>
                  <a:schemeClr val="tx1"/>
                </a:solidFill>
              </a:rPr>
              <a:t> apps without infrastructure</a:t>
            </a:r>
          </a:p>
        </p:txBody>
      </p:sp>
      <p:pic>
        <p:nvPicPr>
          <p:cNvPr id="36" name="Graphic 35">
            <a:extLst>
              <a:ext uri="{FF2B5EF4-FFF2-40B4-BE49-F238E27FC236}">
                <a16:creationId xmlns:a16="http://schemas.microsoft.com/office/drawing/2014/main" id="{B4506F05-CBC3-45C3-A216-6FB835FEF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4488" y="5958850"/>
            <a:ext cx="785714" cy="785714"/>
          </a:xfrm>
          <a:prstGeom prst="rect">
            <a:avLst/>
          </a:prstGeom>
        </p:spPr>
      </p:pic>
    </p:spTree>
    <p:extLst>
      <p:ext uri="{BB962C8B-B14F-4D97-AF65-F5344CB8AC3E}">
        <p14:creationId xmlns:p14="http://schemas.microsoft.com/office/powerpoint/2010/main" val="501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Active Directory </a:t>
              </a:r>
            </a:p>
            <a:p>
              <a:r>
                <a:rPr lang="en-US" sz="1399"/>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Staging and</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a:gradFill>
                  <a:gsLst>
                    <a:gs pos="2917">
                      <a:schemeClr val="tx1"/>
                    </a:gs>
                    <a:gs pos="30000">
                      <a:schemeClr val="tx1"/>
                    </a:gs>
                  </a:gsLst>
                  <a:lin ang="5400000" scaled="0"/>
                </a:gradFill>
              </a:rPr>
              <a:t>Application </a:t>
            </a:r>
          </a:p>
          <a:p>
            <a:pPr algn="ctr">
              <a:lnSpc>
                <a:spcPct val="90000"/>
              </a:lnSpc>
              <a:spcAft>
                <a:spcPts val="600"/>
              </a:spcAft>
            </a:pPr>
            <a:r>
              <a:rPr lang="en-GB" sz="1399">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270340"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a:solidFill>
                  <a:srgbClr val="FFFFFF"/>
                </a:solidFill>
                <a:latin typeface="Segoe UI Semibold" panose="020B0702040204020203" pitchFamily="34" charset="0"/>
                <a:cs typeface="Segoe UI Semibold" panose="020B0702040204020203" pitchFamily="34" charset="0"/>
              </a:rPr>
              <a:t> </a:t>
            </a:r>
            <a:br>
              <a:rPr sz="5400" b="1">
                <a:solidFill>
                  <a:srgbClr val="FFFFFF"/>
                </a:solidFill>
                <a:latin typeface="Segoe UI Semibold" panose="020B0702040204020203" pitchFamily="34" charset="0"/>
                <a:cs typeface="Segoe UI Semibold" panose="020B0702040204020203" pitchFamily="34" charset="0"/>
              </a:rPr>
            </a:br>
            <a:r>
              <a:rPr sz="5400" b="1" spc="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err="1">
                <a:solidFill>
                  <a:srgbClr val="FFFFFF"/>
                </a:solidFill>
              </a:rPr>
              <a:t>Serverless</a:t>
            </a:r>
            <a:r>
              <a:rPr lang="en-US" sz="2400">
                <a:solidFill>
                  <a:srgbClr val="FFFFFF"/>
                </a:solidFill>
              </a:rPr>
              <a:t> compute </a:t>
            </a:r>
          </a:p>
          <a:p>
            <a:pPr>
              <a:lnSpc>
                <a:spcPct val="100000"/>
              </a:lnSpc>
              <a:spcAft>
                <a:spcPts val="1199"/>
              </a:spcAft>
              <a:defRPr/>
            </a:pPr>
            <a:r>
              <a:rPr lang="en-US" sz="2400">
                <a:solidFill>
                  <a:srgbClr val="FFFFFF"/>
                </a:solidFill>
              </a:rPr>
              <a:t>  aka - </a:t>
            </a:r>
            <a:r>
              <a:rPr lang="en-GB" sz="2400">
                <a:solidFill>
                  <a:srgbClr val="FFFFFF"/>
                </a:solidFill>
              </a:rPr>
              <a:t>Function as a Service (</a:t>
            </a:r>
            <a:r>
              <a:rPr lang="en-GB" sz="2400" err="1">
                <a:solidFill>
                  <a:srgbClr val="FFFFFF"/>
                </a:solidFill>
              </a:rPr>
              <a:t>FaaS</a:t>
            </a:r>
            <a:r>
              <a:rPr lang="en-GB" sz="2400">
                <a:solidFill>
                  <a:srgbClr val="FFFFFF"/>
                </a:solidFill>
              </a:rPr>
              <a:t>)</a:t>
            </a:r>
            <a:endParaRPr lang="en-US" sz="2400">
              <a:solidFill>
                <a:srgbClr val="FFFFFF"/>
              </a:solidFill>
            </a:endParaRPr>
          </a:p>
          <a:p>
            <a:pPr>
              <a:lnSpc>
                <a:spcPct val="100000"/>
              </a:lnSpc>
              <a:spcAft>
                <a:spcPts val="1199"/>
              </a:spcAft>
              <a:defRPr/>
            </a:pPr>
            <a:r>
              <a:rPr lang="en-US" sz="2400">
                <a:solidFill>
                  <a:srgbClr val="FFFFFF"/>
                </a:solidFill>
              </a:rPr>
              <a:t>Trigger on events &amp; external services / feeds</a:t>
            </a:r>
          </a:p>
          <a:p>
            <a:pPr>
              <a:lnSpc>
                <a:spcPct val="100000"/>
              </a:lnSpc>
              <a:spcAft>
                <a:spcPts val="1199"/>
              </a:spcAft>
              <a:defRPr/>
            </a:pPr>
            <a:r>
              <a:rPr lang="en-US" sz="2400">
                <a:solidFill>
                  <a:srgbClr val="FFFFFF"/>
                </a:solidFill>
              </a:rPr>
              <a:t>Pay only per execution</a:t>
            </a:r>
          </a:p>
          <a:p>
            <a:pPr>
              <a:lnSpc>
                <a:spcPct val="100000"/>
              </a:lnSpc>
              <a:spcAft>
                <a:spcPts val="1199"/>
              </a:spcAft>
              <a:defRPr/>
            </a:pPr>
            <a:r>
              <a:rPr lang="en-GB" sz="2400">
                <a:solidFill>
                  <a:srgbClr val="FFFFFF"/>
                </a:solidFill>
              </a:rPr>
              <a:t>Choice of languages </a:t>
            </a:r>
          </a:p>
          <a:p>
            <a:pPr>
              <a:lnSpc>
                <a:spcPct val="100000"/>
              </a:lnSpc>
              <a:spcAft>
                <a:spcPts val="1199"/>
              </a:spcAft>
              <a:defRPr/>
            </a:pPr>
            <a:r>
              <a:rPr lang="en-US" sz="240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4.88895E-6 1.14389E-6 L 0.14182 -0.00091 " pathEditMode="relative" rAng="0" ptsTypes="AA">
                                      <p:cBhvr>
                                        <p:cTn id="35" dur="2000" fill="hold"/>
                                        <p:tgtEl>
                                          <p:spTgt spid="6"/>
                                        </p:tgtEl>
                                        <p:attrNameLst>
                                          <p:attrName>ppt_x</p:attrName>
                                          <p:attrName>ppt_y</p:attrName>
                                        </p:attrNameLst>
                                      </p:cBhvr>
                                      <p:rCtr x="7085" y="-45"/>
                                    </p:animMotion>
                                  </p:childTnLst>
                                </p:cTn>
                              </p:par>
                              <p:par>
                                <p:cTn id="36" presetID="42" presetClass="path" presetSubtype="0" accel="50000" decel="50000" fill="hold" nodeType="withEffect">
                                  <p:stCondLst>
                                    <p:cond delay="0"/>
                                  </p:stCondLst>
                                  <p:childTnLst>
                                    <p:animMotion origin="layout" path="M -3.82946E-8 4.91602E-6 L -0.16007 -0.00091 " pathEditMode="relative" rAng="0" ptsTypes="AA">
                                      <p:cBhvr>
                                        <p:cTn id="37" dur="2000" fill="hold"/>
                                        <p:tgtEl>
                                          <p:spTgt spid="13"/>
                                        </p:tgtEl>
                                        <p:attrNameLst>
                                          <p:attrName>ppt_x</p:attrName>
                                          <p:attrName>ppt_y</p:attrName>
                                        </p:attrNameLst>
                                      </p:cBhvr>
                                      <p:rCtr x="-8004" y="-45"/>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Logic App</a:t>
            </a:r>
            <a:br>
              <a:rPr lang="en-GB" sz="3199">
                <a:gradFill>
                  <a:gsLst>
                    <a:gs pos="0">
                      <a:srgbClr val="FFFFFF"/>
                    </a:gs>
                    <a:gs pos="100000">
                      <a:srgbClr val="FFFFFF"/>
                    </a:gs>
                  </a:gsLst>
                  <a:lin ang="5400000" scaled="0"/>
                </a:gradFill>
                <a:ea typeface="Segoe UI" pitchFamily="34" charset="0"/>
                <a:cs typeface="Segoe UI" pitchFamily="34" charset="0"/>
              </a:rPr>
            </a:br>
            <a:r>
              <a:rPr lang="en-GB" sz="3199">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2"/>
          <a:stretch>
            <a:fillRect/>
          </a:stretch>
        </p:blipFill>
        <p:spPr>
          <a:xfrm>
            <a:off x="80851" y="1482839"/>
            <a:ext cx="5467400" cy="4487337"/>
          </a:xfrm>
          <a:prstGeom prst="rect">
            <a:avLst/>
          </a:prstGeom>
        </p:spPr>
      </p:pic>
      <p:pic>
        <p:nvPicPr>
          <p:cNvPr id="15" name="Picture 14"/>
          <p:cNvPicPr>
            <a:picLocks noChangeAspect="1"/>
          </p:cNvPicPr>
          <p:nvPr/>
        </p:nvPicPr>
        <p:blipFill>
          <a:blip r:embed="rId3"/>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 API</a:t>
              </a:r>
            </a:p>
            <a:p>
              <a:pPr algn="ctr">
                <a:lnSpc>
                  <a:spcPct val="90000"/>
                </a:lnSpc>
                <a:spcAft>
                  <a:spcPts val="600"/>
                </a:spcAft>
              </a:pPr>
              <a:r>
                <a:rPr lang="en-GB" sz="1599">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API </a:t>
              </a:r>
              <a:r>
                <a:rPr lang="en-GB" sz="1599" err="1">
                  <a:solidFill>
                    <a:schemeClr val="bg1">
                      <a:lumMod val="85000"/>
                    </a:schemeClr>
                  </a:solidFill>
                </a:rPr>
                <a:t>Mgmt</a:t>
              </a:r>
              <a:endParaRPr lang="en-GB" sz="1599">
                <a:solidFill>
                  <a:schemeClr val="bg1">
                    <a:lumMod val="85000"/>
                  </a:schemeClr>
                </a:solidFill>
              </a:endParaRPr>
            </a:p>
          </p:txBody>
        </p:sp>
      </p:grpSp>
      <p:pic>
        <p:nvPicPr>
          <p:cNvPr id="8" name="Picture 7"/>
          <p:cNvPicPr>
            <a:picLocks noChangeAspect="1"/>
          </p:cNvPicPr>
          <p:nvPr/>
        </p:nvPicPr>
        <p:blipFill>
          <a:blip r:embed="rId7"/>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err="1">
                  <a:gradFill>
                    <a:gsLst>
                      <a:gs pos="2917">
                        <a:schemeClr val="tx1"/>
                      </a:gs>
                      <a:gs pos="30000">
                        <a:schemeClr val="tx1"/>
                      </a:gs>
                    </a:gsLst>
                    <a:lin ang="5400000" scaled="0"/>
                  </a:gradFill>
                </a:rPr>
                <a:t>Redis</a:t>
              </a:r>
              <a:r>
                <a:rPr lang="en-GB" sz="200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Application</a:t>
              </a:r>
            </a:p>
            <a:p>
              <a:pPr algn="ctr">
                <a:lnSpc>
                  <a:spcPct val="90000"/>
                </a:lnSpc>
                <a:spcAft>
                  <a:spcPts val="600"/>
                </a:spcAft>
              </a:pPr>
              <a:r>
                <a:rPr lang="en-GB" sz="200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Visual Studio</a:t>
              </a:r>
              <a:br>
                <a:rPr lang="en-GB" sz="2000">
                  <a:gradFill>
                    <a:gsLst>
                      <a:gs pos="2917">
                        <a:schemeClr val="tx1"/>
                      </a:gs>
                      <a:gs pos="30000">
                        <a:schemeClr val="tx1"/>
                      </a:gs>
                    </a:gsLst>
                    <a:lin ang="5400000" scaled="0"/>
                  </a:gradFill>
                </a:rPr>
              </a:br>
              <a:r>
                <a:rPr lang="en-GB" sz="200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solidFill>
                  <a:schemeClr val="bg1">
                    <a:lumMod val="75000"/>
                  </a:schemeClr>
                </a:solidFill>
              </a:rPr>
              <a:t>Azure Web &amp;</a:t>
            </a:r>
          </a:p>
          <a:p>
            <a:pPr algn="ctr">
              <a:lnSpc>
                <a:spcPct val="90000"/>
              </a:lnSpc>
              <a:spcAft>
                <a:spcPts val="600"/>
              </a:spcAft>
            </a:pPr>
            <a:r>
              <a:rPr lang="en-GB" sz="200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494785" y="1337022"/>
            <a:ext cx="11449272" cy="41044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478999"/>
            <a:ext cx="4176544" cy="3816429"/>
          </a:xfrm>
        </p:spPr>
        <p:txBody>
          <a:bodyPr/>
          <a:lstStyle/>
          <a:p>
            <a:pPr marL="0" indent="0">
              <a:spcAft>
                <a:spcPts val="1800"/>
              </a:spcAft>
              <a:buNone/>
            </a:pPr>
            <a:r>
              <a:rPr lang="en-GB" sz="2000" b="1" dirty="0">
                <a:latin typeface="+mn-lt"/>
                <a:cs typeface="Segoe UI Light" panose="020B0502040204020203" pitchFamily="34" charset="0"/>
              </a:rPr>
              <a:t>Service Bus</a:t>
            </a:r>
            <a:br>
              <a:rPr lang="en-GB" sz="2000" b="1" dirty="0">
                <a:latin typeface="+mn-lt"/>
                <a:cs typeface="Segoe UI Light" panose="020B0502040204020203" pitchFamily="34" charset="0"/>
              </a:rPr>
            </a:br>
            <a:r>
              <a:rPr lang="en-GB" sz="2000" dirty="0">
                <a:cs typeface="Segoe UI Light" panose="020B0502040204020203" pitchFamily="34" charset="0"/>
              </a:rPr>
              <a:t>Decouple your architecture with reliable message queues and topics</a:t>
            </a:r>
            <a:br>
              <a:rPr lang="en-GB" sz="2000" dirty="0">
                <a:cs typeface="Segoe UI Light" panose="020B0502040204020203" pitchFamily="34" charset="0"/>
              </a:rPr>
            </a:br>
            <a:endParaRPr lang="en-GB" sz="2000"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Azure Storage Queue</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Lightweight REST based message queuing service</a:t>
            </a:r>
            <a:br>
              <a:rPr lang="en-GB" sz="2000" dirty="0">
                <a:solidFill>
                  <a:schemeClr val="tx1"/>
                </a:solidFill>
                <a:cs typeface="Segoe UI Light" panose="020B0502040204020203" pitchFamily="34" charset="0"/>
              </a:rPr>
            </a:br>
            <a:endParaRPr lang="en-GB" sz="2000"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Event Hub</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Hyperscale telemetry ingestion with real time &amp; batch processing</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Messaging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478999"/>
            <a:ext cx="4824536" cy="3788729"/>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err="1">
                <a:solidFill>
                  <a:schemeClr val="tx1"/>
                </a:solidFill>
              </a:rPr>
              <a:t>IoT</a:t>
            </a:r>
            <a:r>
              <a:rPr lang="en-GB" dirty="0">
                <a:solidFill>
                  <a:schemeClr val="tx1"/>
                </a:solidFill>
              </a:rPr>
              <a:t> Hub</a:t>
            </a:r>
            <a:br>
              <a:rPr lang="en-GB" dirty="0">
                <a:solidFill>
                  <a:schemeClr val="tx1"/>
                </a:solidFill>
                <a:latin typeface="+mj-lt"/>
              </a:rPr>
            </a:br>
            <a:r>
              <a:rPr lang="en-GB" b="0" dirty="0">
                <a:solidFill>
                  <a:schemeClr val="tx1"/>
                </a:solidFill>
                <a:latin typeface="+mj-lt"/>
              </a:rPr>
              <a:t>Secure message ingestion and management for billions of devices</a:t>
            </a:r>
            <a:br>
              <a:rPr lang="en-GB" b="0" dirty="0">
                <a:solidFill>
                  <a:schemeClr val="tx1"/>
                </a:solidFill>
                <a:latin typeface="+mj-lt"/>
              </a:rPr>
            </a:br>
            <a:endParaRPr lang="en-GB" b="0" dirty="0">
              <a:solidFill>
                <a:schemeClr val="tx1"/>
              </a:solidFill>
              <a:latin typeface="+mj-lt"/>
            </a:endParaRPr>
          </a:p>
          <a:p>
            <a:r>
              <a:rPr lang="en-US" dirty="0"/>
              <a:t>Relay</a:t>
            </a:r>
            <a:br>
              <a:rPr lang="en-US" dirty="0"/>
            </a:br>
            <a:r>
              <a:rPr lang="en-GB" b="0" dirty="0">
                <a:solidFill>
                  <a:srgbClr val="FFFFFF"/>
                </a:solidFill>
                <a:latin typeface="Segoe UI Light"/>
                <a:cs typeface="+mn-cs"/>
              </a:rPr>
              <a:t>Hybrid connection to on-premises &amp; expose services through a message relay</a:t>
            </a:r>
            <a:br>
              <a:rPr lang="en-US" sz="1800" b="0" dirty="0">
                <a:solidFill>
                  <a:srgbClr val="FFFFFF"/>
                </a:solidFill>
                <a:latin typeface="+mj-lt"/>
                <a:cs typeface="+mn-cs"/>
              </a:rPr>
            </a:br>
            <a:endParaRPr lang="en-US" sz="1800" b="0" dirty="0">
              <a:solidFill>
                <a:srgbClr val="FFFFFF"/>
              </a:solidFill>
              <a:latin typeface="+mj-lt"/>
              <a:cs typeface="+mn-cs"/>
            </a:endParaRPr>
          </a:p>
          <a:p>
            <a:r>
              <a:rPr lang="en-US" dirty="0"/>
              <a:t>Notification Hub</a:t>
            </a:r>
            <a:br>
              <a:rPr lang="en-US" dirty="0"/>
            </a:br>
            <a:r>
              <a:rPr lang="en-US" b="0" dirty="0">
                <a:solidFill>
                  <a:schemeClr val="tx1"/>
                </a:solidFill>
                <a:latin typeface="+mj-lt"/>
              </a:rPr>
              <a:t>Multi-platform push engine for iOS, Google (Chrome &amp; Android), Amazon </a:t>
            </a:r>
            <a:r>
              <a:rPr lang="en-US" b="0" dirty="0" err="1">
                <a:solidFill>
                  <a:schemeClr val="tx1"/>
                </a:solidFill>
                <a:latin typeface="+mj-lt"/>
              </a:rPr>
              <a:t>etc</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361" y="1625054"/>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6504" t="33872" r="37828" b="27920"/>
          <a:stretch/>
        </p:blipFill>
        <p:spPr>
          <a:xfrm>
            <a:off x="745629" y="2993206"/>
            <a:ext cx="747770" cy="864096"/>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097" y="4361358"/>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9888" y="2993206"/>
            <a:ext cx="720000" cy="720000"/>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46309" y="1625134"/>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46309" y="4361358"/>
            <a:ext cx="720000" cy="720000"/>
          </a:xfrm>
          <a:prstGeom prst="rect">
            <a:avLst/>
          </a:prstGeom>
        </p:spPr>
      </p:pic>
      <p:sp>
        <p:nvSpPr>
          <p:cNvPr id="37" name="Rectangle 36">
            <a:extLst>
              <a:ext uri="{FF2B5EF4-FFF2-40B4-BE49-F238E27FC236}">
                <a16:creationId xmlns:a16="http://schemas.microsoft.com/office/drawing/2014/main" id="{E6A6F71B-934C-499C-8A4C-8334A6694E77}"/>
              </a:ext>
            </a:extLst>
          </p:cNvPr>
          <p:cNvSpPr/>
          <p:nvPr/>
        </p:nvSpPr>
        <p:spPr>
          <a:xfrm>
            <a:off x="2896023" y="5673796"/>
            <a:ext cx="6303713" cy="954107"/>
          </a:xfrm>
          <a:prstGeom prst="rect">
            <a:avLst/>
          </a:prstGeom>
        </p:spPr>
        <p:txBody>
          <a:bodyPr wrap="none">
            <a:spAutoFit/>
          </a:bodyPr>
          <a:lstStyle/>
          <a:p>
            <a:pPr algn="ctr"/>
            <a:r>
              <a:rPr lang="en-GB" sz="2800" dirty="0"/>
              <a:t>Decouple your application architecture</a:t>
            </a:r>
          </a:p>
          <a:p>
            <a:pPr algn="ctr"/>
            <a:r>
              <a:rPr lang="en-GB" sz="2800" b="1" dirty="0"/>
              <a:t>aka.ms/azure-patterns</a:t>
            </a:r>
          </a:p>
        </p:txBody>
      </p:sp>
    </p:spTree>
    <p:extLst>
      <p:ext uri="{BB962C8B-B14F-4D97-AF65-F5344CB8AC3E}">
        <p14:creationId xmlns:p14="http://schemas.microsoft.com/office/powerpoint/2010/main" val="16183420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2"/>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a:t>
            </a:r>
          </a:p>
        </p:txBody>
      </p:sp>
      <p:grpSp>
        <p:nvGrpSpPr>
          <p:cNvPr id="4" name="Group 3"/>
          <p:cNvGrpSpPr/>
          <p:nvPr/>
        </p:nvGrpSpPr>
        <p:grpSpPr>
          <a:xfrm>
            <a:off x="1825116" y="1573626"/>
            <a:ext cx="8786242" cy="5249744"/>
            <a:chOff x="1825116" y="1573626"/>
            <a:chExt cx="8786242" cy="5249744"/>
          </a:xfrm>
        </p:grpSpPr>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sp>
          <p:nvSpPr>
            <p:cNvPr id="62" name="TextBox 61"/>
            <p:cNvSpPr txBox="1"/>
            <p:nvPr/>
          </p:nvSpPr>
          <p:spPr>
            <a:xfrm>
              <a:off x="9517649" y="370159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ALERTS</a:t>
              </a:r>
            </a:p>
          </p:txBody>
        </p:sp>
        <p:sp>
          <p:nvSpPr>
            <p:cNvPr id="125" name="TextBox 124"/>
            <p:cNvSpPr txBox="1"/>
            <p:nvPr/>
          </p:nvSpPr>
          <p:spPr>
            <a:xfrm>
              <a:off x="9012382" y="4587124"/>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DISCOVERY</a:t>
              </a:r>
            </a:p>
          </p:txBody>
        </p:sp>
        <p:sp>
          <p:nvSpPr>
            <p:cNvPr id="133" name="TextBox 132"/>
            <p:cNvSpPr txBox="1"/>
            <p:nvPr/>
          </p:nvSpPr>
          <p:spPr>
            <a:xfrm>
              <a:off x="8383681" y="3704111"/>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ANALYTICS</a:t>
              </a:r>
            </a:p>
          </p:txBody>
        </p:sp>
        <p:sp>
          <p:nvSpPr>
            <p:cNvPr id="54" name="TextBox 53"/>
            <p:cNvSpPr txBox="1"/>
            <p:nvPr/>
          </p:nvSpPr>
          <p:spPr>
            <a:xfrm>
              <a:off x="8111232" y="59809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BACKUP</a:t>
              </a:r>
            </a:p>
          </p:txBody>
        </p:sp>
        <p:sp>
          <p:nvSpPr>
            <p:cNvPr id="55" name="TextBox 54"/>
            <p:cNvSpPr txBox="1"/>
            <p:nvPr/>
          </p:nvSpPr>
          <p:spPr>
            <a:xfrm>
              <a:off x="9135890" y="598978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RECOVERY</a:t>
              </a:r>
            </a:p>
          </p:txBody>
        </p:sp>
        <p:sp>
          <p:nvSpPr>
            <p:cNvPr id="110" name="Rectangle 109"/>
            <p:cNvSpPr/>
            <p:nvPr/>
          </p:nvSpPr>
          <p:spPr>
            <a:xfrm flipH="1">
              <a:off x="8506188" y="5278073"/>
              <a:ext cx="276315" cy="595371"/>
            </a:xfrm>
            <a:prstGeom prst="rect">
              <a:avLst/>
            </a:prstGeom>
            <a:no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charset="0"/>
                <a:ea typeface="Segoe UI" charset="0"/>
                <a:cs typeface="Segoe UI" charset="0"/>
              </a:endParaRPr>
            </a:p>
          </p:txBody>
        </p:sp>
        <p:cxnSp>
          <p:nvCxnSpPr>
            <p:cNvPr id="111" name="Straight Connector 110"/>
            <p:cNvCxnSpPr/>
            <p:nvPr/>
          </p:nvCxnSpPr>
          <p:spPr>
            <a:xfrm flipH="1">
              <a:off x="8560015" y="5398707"/>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560015" y="5720325"/>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0137" y="5785564"/>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550524" y="5554216"/>
              <a:ext cx="349863" cy="349863"/>
              <a:chOff x="13663613" y="1489075"/>
              <a:chExt cx="6210301" cy="6210301"/>
            </a:xfrm>
            <a:solidFill>
              <a:schemeClr val="accent2"/>
            </a:solidFill>
          </p:grpSpPr>
          <p:sp>
            <p:nvSpPr>
              <p:cNvPr id="144"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5"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6"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7"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8"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9"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0"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1"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153" name="TextBox 152"/>
            <p:cNvSpPr txBox="1"/>
            <p:nvPr/>
          </p:nvSpPr>
          <p:spPr>
            <a:xfrm>
              <a:off x="2548303" y="59230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DETECT</a:t>
              </a:r>
            </a:p>
          </p:txBody>
        </p:sp>
        <p:sp>
          <p:nvSpPr>
            <p:cNvPr id="154" name="TextBox 153"/>
            <p:cNvSpPr txBox="1"/>
            <p:nvPr/>
          </p:nvSpPr>
          <p:spPr>
            <a:xfrm>
              <a:off x="3416977" y="5928277"/>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PREVENT</a:t>
              </a:r>
            </a:p>
          </p:txBody>
        </p:sp>
        <p:grpSp>
          <p:nvGrpSpPr>
            <p:cNvPr id="16" name="Group 15"/>
            <p:cNvGrpSpPr/>
            <p:nvPr/>
          </p:nvGrpSpPr>
          <p:grpSpPr>
            <a:xfrm>
              <a:off x="2948491" y="5455688"/>
              <a:ext cx="386406" cy="385401"/>
              <a:chOff x="1678426" y="2924010"/>
              <a:chExt cx="361967" cy="361967"/>
            </a:xfrm>
            <a:solidFill>
              <a:srgbClr val="F8F8F8"/>
            </a:solidFill>
          </p:grpSpPr>
          <p:sp>
            <p:nvSpPr>
              <p:cNvPr id="6" name="Oval 5"/>
              <p:cNvSpPr/>
              <p:nvPr/>
            </p:nvSpPr>
            <p:spPr>
              <a:xfrm>
                <a:off x="1678426" y="2924010"/>
                <a:ext cx="361967" cy="361967"/>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1724734" y="2970318"/>
                <a:ext cx="269350" cy="269350"/>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4" name="Oval 103"/>
              <p:cNvSpPr/>
              <p:nvPr/>
            </p:nvSpPr>
            <p:spPr>
              <a:xfrm>
                <a:off x="1775031" y="3020613"/>
                <a:ext cx="168756" cy="168756"/>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1841121" y="3086705"/>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a:stCxn id="6" idx="7"/>
                <a:endCxn id="106" idx="7"/>
              </p:cNvCxnSpPr>
              <p:nvPr/>
            </p:nvCxnSpPr>
            <p:spPr>
              <a:xfrm flipH="1">
                <a:off x="1872341" y="2977019"/>
                <a:ext cx="115043" cy="115042"/>
              </a:xfrm>
              <a:prstGeom prst="line">
                <a:avLst/>
              </a:prstGeom>
              <a:grpFill/>
              <a:ln w="19050">
                <a:solidFill>
                  <a:srgbClr val="005494"/>
                </a:solidFill>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835765" y="3213600"/>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1729802" y="3001106"/>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1911153" y="3133383"/>
                <a:ext cx="36576" cy="36576"/>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59" name="TextBox 58"/>
            <p:cNvSpPr txBox="1"/>
            <p:nvPr/>
          </p:nvSpPr>
          <p:spPr>
            <a:xfrm>
              <a:off x="2781067" y="3625992"/>
              <a:ext cx="1466423"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SUBSCRIPTION</a:t>
              </a:r>
            </a:p>
          </p:txBody>
        </p:sp>
        <p:sp>
          <p:nvSpPr>
            <p:cNvPr id="60" name="TextBox 59"/>
            <p:cNvSpPr txBox="1"/>
            <p:nvPr/>
          </p:nvSpPr>
          <p:spPr>
            <a:xfrm>
              <a:off x="1993301" y="3620081"/>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OPTIMIZE</a:t>
              </a:r>
            </a:p>
          </p:txBody>
        </p:sp>
        <p:sp>
          <p:nvSpPr>
            <p:cNvPr id="57" name="TextBox 56"/>
            <p:cNvSpPr txBox="1"/>
            <p:nvPr/>
          </p:nvSpPr>
          <p:spPr>
            <a:xfrm>
              <a:off x="9058819" y="2039548"/>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PATCHING</a:t>
              </a:r>
            </a:p>
          </p:txBody>
        </p:sp>
        <p:sp>
          <p:nvSpPr>
            <p:cNvPr id="58" name="TextBox 57"/>
            <p:cNvSpPr txBox="1"/>
            <p:nvPr/>
          </p:nvSpPr>
          <p:spPr>
            <a:xfrm>
              <a:off x="8226936" y="2518813"/>
              <a:ext cx="2183669" cy="329598"/>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CONFIG MONITORING</a:t>
              </a:r>
            </a:p>
          </p:txBody>
        </p:sp>
        <p:sp>
          <p:nvSpPr>
            <p:cNvPr id="77" name="TextBox 76"/>
            <p:cNvSpPr txBox="1"/>
            <p:nvPr/>
          </p:nvSpPr>
          <p:spPr>
            <a:xfrm>
              <a:off x="7552371" y="2026489"/>
              <a:ext cx="143257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ORCHESTRATION</a:t>
              </a:r>
            </a:p>
          </p:txBody>
        </p:sp>
        <p:sp>
          <p:nvSpPr>
            <p:cNvPr id="109" name="TextBox 108"/>
            <p:cNvSpPr txBox="1"/>
            <p:nvPr/>
          </p:nvSpPr>
          <p:spPr>
            <a:xfrm>
              <a:off x="3492852" y="2151646"/>
              <a:ext cx="122582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PACKAGING</a:t>
              </a:r>
            </a:p>
          </p:txBody>
        </p:sp>
        <p:sp>
          <p:nvSpPr>
            <p:cNvPr id="118" name="TextBox 117"/>
            <p:cNvSpPr txBox="1"/>
            <p:nvPr/>
          </p:nvSpPr>
          <p:spPr>
            <a:xfrm>
              <a:off x="1825116" y="2134646"/>
              <a:ext cx="1954713" cy="329599"/>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DEVOPS TOOLING</a:t>
              </a:r>
            </a:p>
          </p:txBody>
        </p:sp>
        <p:sp>
          <p:nvSpPr>
            <p:cNvPr id="121" name="TextBox 120"/>
            <p:cNvSpPr txBox="1"/>
            <p:nvPr/>
          </p:nvSpPr>
          <p:spPr>
            <a:xfrm>
              <a:off x="2397654" y="4412449"/>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POLICY</a:t>
              </a:r>
            </a:p>
          </p:txBody>
        </p:sp>
        <p:grpSp>
          <p:nvGrpSpPr>
            <p:cNvPr id="123" name="Group 122"/>
            <p:cNvGrpSpPr/>
            <p:nvPr/>
          </p:nvGrpSpPr>
          <p:grpSpPr>
            <a:xfrm>
              <a:off x="2273682" y="3140323"/>
              <a:ext cx="444500" cy="422275"/>
              <a:chOff x="9228138" y="422275"/>
              <a:chExt cx="444500" cy="422275"/>
            </a:xfrm>
          </p:grpSpPr>
          <p:sp>
            <p:nvSpPr>
              <p:cNvPr id="124" name="Line 124"/>
              <p:cNvSpPr>
                <a:spLocks noChangeShapeType="1"/>
              </p:cNvSpPr>
              <p:nvPr/>
            </p:nvSpPr>
            <p:spPr bwMode="auto">
              <a:xfrm>
                <a:off x="9461501" y="531813"/>
                <a:ext cx="0" cy="204788"/>
              </a:xfrm>
              <a:prstGeom prst="line">
                <a:avLst/>
              </a:prstGeom>
              <a:noFill/>
              <a:ln w="25400"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Freeform 57"/>
            <p:cNvSpPr>
              <a:spLocks noEditPoints="1"/>
            </p:cNvSpPr>
            <p:nvPr/>
          </p:nvSpPr>
          <p:spPr bwMode="auto">
            <a:xfrm>
              <a:off x="3397059" y="3192712"/>
              <a:ext cx="368300" cy="368300"/>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96 w 117"/>
                <a:gd name="T15" fmla="*/ 27 h 117"/>
                <a:gd name="T16" fmla="*/ 22 w 117"/>
                <a:gd name="T17" fmla="*/ 101 h 117"/>
                <a:gd name="T18" fmla="*/ 16 w 117"/>
                <a:gd name="T19" fmla="*/ 96 h 117"/>
                <a:gd name="T20" fmla="*/ 90 w 117"/>
                <a:gd name="T21" fmla="*/ 22 h 117"/>
                <a:gd name="T22" fmla="*/ 96 w 117"/>
                <a:gd name="T23" fmla="*/ 27 h 117"/>
                <a:gd name="T24" fmla="*/ 8 w 117"/>
                <a:gd name="T25" fmla="*/ 109 h 117"/>
                <a:gd name="T26" fmla="*/ 8 w 117"/>
                <a:gd name="T27" fmla="*/ 104 h 117"/>
                <a:gd name="T28" fmla="*/ 10 w 117"/>
                <a:gd name="T29" fmla="*/ 102 h 117"/>
                <a:gd name="T30" fmla="*/ 16 w 117"/>
                <a:gd name="T31" fmla="*/ 107 h 117"/>
                <a:gd name="T32" fmla="*/ 13 w 117"/>
                <a:gd name="T33" fmla="*/ 109 h 117"/>
                <a:gd name="T34" fmla="*/ 8 w 117"/>
                <a:gd name="T35" fmla="*/ 109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96" y="27"/>
                  </a:moveTo>
                  <a:cubicBezTo>
                    <a:pt x="22" y="101"/>
                    <a:pt x="22" y="101"/>
                    <a:pt x="22" y="101"/>
                  </a:cubicBezTo>
                  <a:cubicBezTo>
                    <a:pt x="20" y="99"/>
                    <a:pt x="18" y="97"/>
                    <a:pt x="16" y="96"/>
                  </a:cubicBezTo>
                  <a:cubicBezTo>
                    <a:pt x="90" y="22"/>
                    <a:pt x="90" y="22"/>
                    <a:pt x="90" y="22"/>
                  </a:cubicBezTo>
                  <a:cubicBezTo>
                    <a:pt x="93" y="22"/>
                    <a:pt x="95" y="25"/>
                    <a:pt x="96" y="27"/>
                  </a:cubicBezTo>
                  <a:close/>
                  <a:moveTo>
                    <a:pt x="8" y="109"/>
                  </a:moveTo>
                  <a:cubicBezTo>
                    <a:pt x="8" y="104"/>
                    <a:pt x="8" y="104"/>
                    <a:pt x="8" y="104"/>
                  </a:cubicBezTo>
                  <a:cubicBezTo>
                    <a:pt x="10" y="102"/>
                    <a:pt x="10" y="102"/>
                    <a:pt x="10" y="102"/>
                  </a:cubicBezTo>
                  <a:cubicBezTo>
                    <a:pt x="13" y="102"/>
                    <a:pt x="15" y="105"/>
                    <a:pt x="16" y="107"/>
                  </a:cubicBezTo>
                  <a:cubicBezTo>
                    <a:pt x="13" y="109"/>
                    <a:pt x="13" y="109"/>
                    <a:pt x="13" y="109"/>
                  </a:cubicBezTo>
                  <a:lnTo>
                    <a:pt x="8" y="109"/>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rgbClr val="003C6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35" name="Group 134"/>
            <p:cNvGrpSpPr/>
            <p:nvPr/>
          </p:nvGrpSpPr>
          <p:grpSpPr>
            <a:xfrm>
              <a:off x="2755853" y="4045563"/>
              <a:ext cx="309563" cy="360363"/>
              <a:chOff x="708026" y="5732463"/>
              <a:chExt cx="309563" cy="360363"/>
            </a:xfrm>
            <a:solidFill>
              <a:srgbClr val="003C6C"/>
            </a:solidFill>
          </p:grpSpPr>
          <p:sp>
            <p:nvSpPr>
              <p:cNvPr id="136" name="Freeform 61"/>
              <p:cNvSpPr>
                <a:spLocks noEditPoints="1"/>
              </p:cNvSpPr>
              <p:nvPr/>
            </p:nvSpPr>
            <p:spPr bwMode="auto">
              <a:xfrm>
                <a:off x="708026" y="5732463"/>
                <a:ext cx="309563" cy="360363"/>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Rectangle 62"/>
              <p:cNvSpPr>
                <a:spLocks noChangeArrowheads="1"/>
              </p:cNvSpPr>
              <p:nvPr/>
            </p:nvSpPr>
            <p:spPr bwMode="auto">
              <a:xfrm>
                <a:off x="760414" y="5964238"/>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63"/>
              <p:cNvSpPr>
                <a:spLocks noChangeArrowheads="1"/>
              </p:cNvSpPr>
              <p:nvPr/>
            </p:nvSpPr>
            <p:spPr bwMode="auto">
              <a:xfrm>
                <a:off x="811214" y="5964238"/>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64"/>
              <p:cNvSpPr>
                <a:spLocks noChangeArrowheads="1"/>
              </p:cNvSpPr>
              <p:nvPr/>
            </p:nvSpPr>
            <p:spPr bwMode="auto">
              <a:xfrm>
                <a:off x="760414" y="5886451"/>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65"/>
              <p:cNvSpPr>
                <a:spLocks noChangeArrowheads="1"/>
              </p:cNvSpPr>
              <p:nvPr/>
            </p:nvSpPr>
            <p:spPr bwMode="auto">
              <a:xfrm>
                <a:off x="811214" y="5886451"/>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66"/>
              <p:cNvSpPr>
                <a:spLocks noChangeArrowheads="1"/>
              </p:cNvSpPr>
              <p:nvPr/>
            </p:nvSpPr>
            <p:spPr bwMode="auto">
              <a:xfrm>
                <a:off x="760414" y="5808663"/>
                <a:ext cx="25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67"/>
              <p:cNvSpPr>
                <a:spLocks noChangeArrowheads="1"/>
              </p:cNvSpPr>
              <p:nvPr/>
            </p:nvSpPr>
            <p:spPr bwMode="auto">
              <a:xfrm>
                <a:off x="811214" y="5808663"/>
                <a:ext cx="1285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816873" y="5517841"/>
              <a:ext cx="285750" cy="300038"/>
              <a:chOff x="5291152" y="5364009"/>
              <a:chExt cx="285750" cy="300038"/>
            </a:xfrm>
          </p:grpSpPr>
          <p:sp>
            <p:nvSpPr>
              <p:cNvPr id="156" name="Freeform 36"/>
              <p:cNvSpPr>
                <a:spLocks/>
              </p:cNvSpPr>
              <p:nvPr/>
            </p:nvSpPr>
            <p:spPr bwMode="auto">
              <a:xfrm>
                <a:off x="5291152" y="5364009"/>
                <a:ext cx="285750" cy="300038"/>
              </a:xfrm>
              <a:custGeom>
                <a:avLst/>
                <a:gdLst>
                  <a:gd name="T0" fmla="*/ 89 w 89"/>
                  <a:gd name="T1" fmla="*/ 37 h 93"/>
                  <a:gd name="T2" fmla="*/ 44 w 89"/>
                  <a:gd name="T3" fmla="*/ 93 h 93"/>
                  <a:gd name="T4" fmla="*/ 0 w 89"/>
                  <a:gd name="T5" fmla="*/ 37 h 93"/>
                  <a:gd name="T6" fmla="*/ 0 w 89"/>
                  <a:gd name="T7" fmla="*/ 0 h 93"/>
                  <a:gd name="T8" fmla="*/ 21 w 89"/>
                  <a:gd name="T9" fmla="*/ 6 h 93"/>
                  <a:gd name="T10" fmla="*/ 44 w 89"/>
                  <a:gd name="T11" fmla="*/ 0 h 93"/>
                  <a:gd name="T12" fmla="*/ 67 w 89"/>
                  <a:gd name="T13" fmla="*/ 6 h 93"/>
                  <a:gd name="T14" fmla="*/ 89 w 89"/>
                  <a:gd name="T15" fmla="*/ 0 h 93"/>
                  <a:gd name="T16" fmla="*/ 89 w 89"/>
                  <a:gd name="T17"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89" y="37"/>
                    </a:moveTo>
                    <a:cubicBezTo>
                      <a:pt x="89" y="76"/>
                      <a:pt x="44" y="93"/>
                      <a:pt x="44" y="93"/>
                    </a:cubicBezTo>
                    <a:cubicBezTo>
                      <a:pt x="44" y="93"/>
                      <a:pt x="0" y="76"/>
                      <a:pt x="0" y="37"/>
                    </a:cubicBezTo>
                    <a:cubicBezTo>
                      <a:pt x="0" y="28"/>
                      <a:pt x="0" y="0"/>
                      <a:pt x="0" y="0"/>
                    </a:cubicBezTo>
                    <a:cubicBezTo>
                      <a:pt x="0" y="0"/>
                      <a:pt x="10" y="6"/>
                      <a:pt x="21" y="6"/>
                    </a:cubicBezTo>
                    <a:cubicBezTo>
                      <a:pt x="32" y="6"/>
                      <a:pt x="44" y="0"/>
                      <a:pt x="44" y="0"/>
                    </a:cubicBezTo>
                    <a:cubicBezTo>
                      <a:pt x="44" y="0"/>
                      <a:pt x="55" y="6"/>
                      <a:pt x="67" y="6"/>
                    </a:cubicBezTo>
                    <a:cubicBezTo>
                      <a:pt x="79" y="6"/>
                      <a:pt x="89" y="0"/>
                      <a:pt x="89" y="0"/>
                    </a:cubicBezTo>
                    <a:cubicBezTo>
                      <a:pt x="89" y="0"/>
                      <a:pt x="89" y="27"/>
                      <a:pt x="89" y="37"/>
                    </a:cubicBezTo>
                    <a:close/>
                  </a:path>
                </a:pathLst>
              </a:custGeom>
              <a:solidFill>
                <a:srgbClr val="FFFFFF"/>
              </a:solidFill>
              <a:ln w="26988" cap="flat">
                <a:solidFill>
                  <a:srgbClr val="005AA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63"/>
              <p:cNvSpPr>
                <a:spLocks/>
              </p:cNvSpPr>
              <p:nvPr/>
            </p:nvSpPr>
            <p:spPr bwMode="auto">
              <a:xfrm>
                <a:off x="5407833" y="5451432"/>
                <a:ext cx="52388" cy="9048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3"/>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3"/>
                      <a:pt x="13" y="0"/>
                      <a:pt x="8" y="0"/>
                    </a:cubicBezTo>
                    <a:close/>
                  </a:path>
                </a:pathLst>
              </a:custGeom>
              <a:solidFill>
                <a:srgbClr val="005AA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9" name="Group 28"/>
            <p:cNvGrpSpPr/>
            <p:nvPr/>
          </p:nvGrpSpPr>
          <p:grpSpPr>
            <a:xfrm>
              <a:off x="2670710" y="1683029"/>
              <a:ext cx="285751" cy="412751"/>
              <a:chOff x="1304925" y="3287713"/>
              <a:chExt cx="285751" cy="412751"/>
            </a:xfrm>
            <a:solidFill>
              <a:srgbClr val="A22C01"/>
            </a:solidFill>
          </p:grpSpPr>
          <p:sp>
            <p:nvSpPr>
              <p:cNvPr id="20" name="Rectangle 14"/>
              <p:cNvSpPr>
                <a:spLocks noChangeArrowheads="1"/>
              </p:cNvSpPr>
              <p:nvPr/>
            </p:nvSpPr>
            <p:spPr bwMode="auto">
              <a:xfrm>
                <a:off x="1304925" y="3495676"/>
                <a:ext cx="1317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5"/>
              <p:cNvSpPr>
                <a:spLocks noEditPoints="1"/>
              </p:cNvSpPr>
              <p:nvPr/>
            </p:nvSpPr>
            <p:spPr bwMode="auto">
              <a:xfrm>
                <a:off x="1338263" y="3287713"/>
                <a:ext cx="68263" cy="96838"/>
              </a:xfrm>
              <a:custGeom>
                <a:avLst/>
                <a:gdLst>
                  <a:gd name="T0" fmla="*/ 20 w 43"/>
                  <a:gd name="T1" fmla="*/ 61 h 61"/>
                  <a:gd name="T2" fmla="*/ 0 w 43"/>
                  <a:gd name="T3" fmla="*/ 39 h 61"/>
                  <a:gd name="T4" fmla="*/ 0 w 43"/>
                  <a:gd name="T5" fmla="*/ 0 h 61"/>
                  <a:gd name="T6" fmla="*/ 43 w 43"/>
                  <a:gd name="T7" fmla="*/ 0 h 61"/>
                  <a:gd name="T8" fmla="*/ 43 w 43"/>
                  <a:gd name="T9" fmla="*/ 39 h 61"/>
                  <a:gd name="T10" fmla="*/ 20 w 43"/>
                  <a:gd name="T11" fmla="*/ 61 h 61"/>
                  <a:gd name="T12" fmla="*/ 12 w 43"/>
                  <a:gd name="T13" fmla="*/ 35 h 61"/>
                  <a:gd name="T14" fmla="*/ 20 w 43"/>
                  <a:gd name="T15" fmla="*/ 43 h 61"/>
                  <a:gd name="T16" fmla="*/ 31 w 43"/>
                  <a:gd name="T17" fmla="*/ 33 h 61"/>
                  <a:gd name="T18" fmla="*/ 31 w 43"/>
                  <a:gd name="T19" fmla="*/ 12 h 61"/>
                  <a:gd name="T20" fmla="*/ 12 w 43"/>
                  <a:gd name="T21" fmla="*/ 12 h 61"/>
                  <a:gd name="T22" fmla="*/ 12 w 43"/>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1">
                    <a:moveTo>
                      <a:pt x="20" y="61"/>
                    </a:moveTo>
                    <a:lnTo>
                      <a:pt x="0" y="39"/>
                    </a:lnTo>
                    <a:lnTo>
                      <a:pt x="0" y="0"/>
                    </a:lnTo>
                    <a:lnTo>
                      <a:pt x="43" y="0"/>
                    </a:lnTo>
                    <a:lnTo>
                      <a:pt x="43" y="39"/>
                    </a:lnTo>
                    <a:lnTo>
                      <a:pt x="20" y="61"/>
                    </a:lnTo>
                    <a:close/>
                    <a:moveTo>
                      <a:pt x="12" y="35"/>
                    </a:moveTo>
                    <a:lnTo>
                      <a:pt x="20" y="43"/>
                    </a:lnTo>
                    <a:lnTo>
                      <a:pt x="31" y="33"/>
                    </a:lnTo>
                    <a:lnTo>
                      <a:pt x="31" y="12"/>
                    </a:lnTo>
                    <a:lnTo>
                      <a:pt x="12" y="12"/>
                    </a:lnTo>
                    <a:lnTo>
                      <a:pt x="1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6"/>
              <p:cNvSpPr>
                <a:spLocks noChangeArrowheads="1"/>
              </p:cNvSpPr>
              <p:nvPr/>
            </p:nvSpPr>
            <p:spPr bwMode="auto">
              <a:xfrm>
                <a:off x="1360488" y="3371851"/>
                <a:ext cx="2063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7"/>
              <p:cNvSpPr>
                <a:spLocks/>
              </p:cNvSpPr>
              <p:nvPr/>
            </p:nvSpPr>
            <p:spPr bwMode="auto">
              <a:xfrm>
                <a:off x="1335088" y="3505201"/>
                <a:ext cx="74613" cy="195263"/>
              </a:xfrm>
              <a:custGeom>
                <a:avLst/>
                <a:gdLst>
                  <a:gd name="T0" fmla="*/ 11 w 23"/>
                  <a:gd name="T1" fmla="*/ 60 h 60"/>
                  <a:gd name="T2" fmla="*/ 0 w 23"/>
                  <a:gd name="T3" fmla="*/ 48 h 60"/>
                  <a:gd name="T4" fmla="*/ 0 w 23"/>
                  <a:gd name="T5" fmla="*/ 0 h 60"/>
                  <a:gd name="T6" fmla="*/ 6 w 23"/>
                  <a:gd name="T7" fmla="*/ 0 h 60"/>
                  <a:gd name="T8" fmla="*/ 6 w 23"/>
                  <a:gd name="T9" fmla="*/ 48 h 60"/>
                  <a:gd name="T10" fmla="*/ 11 w 23"/>
                  <a:gd name="T11" fmla="*/ 54 h 60"/>
                  <a:gd name="T12" fmla="*/ 17 w 23"/>
                  <a:gd name="T13" fmla="*/ 48 h 60"/>
                  <a:gd name="T14" fmla="*/ 17 w 23"/>
                  <a:gd name="T15" fmla="*/ 0 h 60"/>
                  <a:gd name="T16" fmla="*/ 23 w 23"/>
                  <a:gd name="T17" fmla="*/ 0 h 60"/>
                  <a:gd name="T18" fmla="*/ 23 w 23"/>
                  <a:gd name="T19" fmla="*/ 48 h 60"/>
                  <a:gd name="T20" fmla="*/ 11 w 2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60">
                    <a:moveTo>
                      <a:pt x="11" y="60"/>
                    </a:moveTo>
                    <a:cubicBezTo>
                      <a:pt x="5" y="60"/>
                      <a:pt x="0" y="55"/>
                      <a:pt x="0" y="48"/>
                    </a:cubicBezTo>
                    <a:cubicBezTo>
                      <a:pt x="0" y="0"/>
                      <a:pt x="0" y="0"/>
                      <a:pt x="0" y="0"/>
                    </a:cubicBezTo>
                    <a:cubicBezTo>
                      <a:pt x="6" y="0"/>
                      <a:pt x="6" y="0"/>
                      <a:pt x="6" y="0"/>
                    </a:cubicBezTo>
                    <a:cubicBezTo>
                      <a:pt x="6" y="48"/>
                      <a:pt x="6" y="48"/>
                      <a:pt x="6" y="48"/>
                    </a:cubicBezTo>
                    <a:cubicBezTo>
                      <a:pt x="6" y="51"/>
                      <a:pt x="8" y="54"/>
                      <a:pt x="11" y="54"/>
                    </a:cubicBezTo>
                    <a:cubicBezTo>
                      <a:pt x="14" y="54"/>
                      <a:pt x="17" y="51"/>
                      <a:pt x="17" y="48"/>
                    </a:cubicBezTo>
                    <a:cubicBezTo>
                      <a:pt x="17" y="0"/>
                      <a:pt x="17" y="0"/>
                      <a:pt x="17" y="0"/>
                    </a:cubicBezTo>
                    <a:cubicBezTo>
                      <a:pt x="23" y="0"/>
                      <a:pt x="23" y="0"/>
                      <a:pt x="23" y="0"/>
                    </a:cubicBezTo>
                    <a:cubicBezTo>
                      <a:pt x="23" y="48"/>
                      <a:pt x="23" y="48"/>
                      <a:pt x="23" y="48"/>
                    </a:cubicBezTo>
                    <a:cubicBezTo>
                      <a:pt x="23" y="55"/>
                      <a:pt x="18" y="60"/>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18"/>
              <p:cNvSpPr>
                <a:spLocks noEditPoints="1"/>
              </p:cNvSpPr>
              <p:nvPr/>
            </p:nvSpPr>
            <p:spPr bwMode="auto">
              <a:xfrm>
                <a:off x="1443038" y="3287713"/>
                <a:ext cx="147638" cy="412750"/>
              </a:xfrm>
              <a:custGeom>
                <a:avLst/>
                <a:gdLst>
                  <a:gd name="T0" fmla="*/ 22 w 45"/>
                  <a:gd name="T1" fmla="*/ 127 h 127"/>
                  <a:gd name="T2" fmla="*/ 11 w 45"/>
                  <a:gd name="T3" fmla="*/ 115 h 127"/>
                  <a:gd name="T4" fmla="*/ 11 w 45"/>
                  <a:gd name="T5" fmla="*/ 42 h 127"/>
                  <a:gd name="T6" fmla="*/ 0 w 45"/>
                  <a:gd name="T7" fmla="*/ 22 h 127"/>
                  <a:gd name="T8" fmla="*/ 22 w 45"/>
                  <a:gd name="T9" fmla="*/ 0 h 127"/>
                  <a:gd name="T10" fmla="*/ 45 w 45"/>
                  <a:gd name="T11" fmla="*/ 22 h 127"/>
                  <a:gd name="T12" fmla="*/ 34 w 45"/>
                  <a:gd name="T13" fmla="*/ 42 h 127"/>
                  <a:gd name="T14" fmla="*/ 34 w 45"/>
                  <a:gd name="T15" fmla="*/ 115 h 127"/>
                  <a:gd name="T16" fmla="*/ 22 w 45"/>
                  <a:gd name="T17" fmla="*/ 127 h 127"/>
                  <a:gd name="T18" fmla="*/ 22 w 45"/>
                  <a:gd name="T19" fmla="*/ 6 h 127"/>
                  <a:gd name="T20" fmla="*/ 6 w 45"/>
                  <a:gd name="T21" fmla="*/ 22 h 127"/>
                  <a:gd name="T22" fmla="*/ 15 w 45"/>
                  <a:gd name="T23" fmla="*/ 37 h 127"/>
                  <a:gd name="T24" fmla="*/ 17 w 45"/>
                  <a:gd name="T25" fmla="*/ 38 h 127"/>
                  <a:gd name="T26" fmla="*/ 17 w 45"/>
                  <a:gd name="T27" fmla="*/ 115 h 127"/>
                  <a:gd name="T28" fmla="*/ 22 w 45"/>
                  <a:gd name="T29" fmla="*/ 121 h 127"/>
                  <a:gd name="T30" fmla="*/ 28 w 45"/>
                  <a:gd name="T31" fmla="*/ 115 h 127"/>
                  <a:gd name="T32" fmla="*/ 28 w 45"/>
                  <a:gd name="T33" fmla="*/ 38 h 127"/>
                  <a:gd name="T34" fmla="*/ 29 w 45"/>
                  <a:gd name="T35" fmla="*/ 37 h 127"/>
                  <a:gd name="T36" fmla="*/ 39 w 45"/>
                  <a:gd name="T37" fmla="*/ 22 h 127"/>
                  <a:gd name="T38" fmla="*/ 22 w 45"/>
                  <a:gd name="T39"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27">
                    <a:moveTo>
                      <a:pt x="22" y="127"/>
                    </a:moveTo>
                    <a:cubicBezTo>
                      <a:pt x="16" y="127"/>
                      <a:pt x="11" y="122"/>
                      <a:pt x="11" y="115"/>
                    </a:cubicBezTo>
                    <a:cubicBezTo>
                      <a:pt x="11" y="42"/>
                      <a:pt x="11" y="42"/>
                      <a:pt x="11" y="42"/>
                    </a:cubicBezTo>
                    <a:cubicBezTo>
                      <a:pt x="4" y="38"/>
                      <a:pt x="0" y="30"/>
                      <a:pt x="0" y="22"/>
                    </a:cubicBezTo>
                    <a:cubicBezTo>
                      <a:pt x="0" y="10"/>
                      <a:pt x="10" y="0"/>
                      <a:pt x="22" y="0"/>
                    </a:cubicBezTo>
                    <a:cubicBezTo>
                      <a:pt x="35" y="0"/>
                      <a:pt x="45" y="10"/>
                      <a:pt x="45" y="22"/>
                    </a:cubicBezTo>
                    <a:cubicBezTo>
                      <a:pt x="45" y="30"/>
                      <a:pt x="40" y="38"/>
                      <a:pt x="34" y="42"/>
                    </a:cubicBezTo>
                    <a:cubicBezTo>
                      <a:pt x="34" y="115"/>
                      <a:pt x="34" y="115"/>
                      <a:pt x="34" y="115"/>
                    </a:cubicBezTo>
                    <a:cubicBezTo>
                      <a:pt x="34" y="122"/>
                      <a:pt x="29" y="127"/>
                      <a:pt x="22" y="127"/>
                    </a:cubicBezTo>
                    <a:close/>
                    <a:moveTo>
                      <a:pt x="22" y="6"/>
                    </a:moveTo>
                    <a:cubicBezTo>
                      <a:pt x="13" y="6"/>
                      <a:pt x="6" y="13"/>
                      <a:pt x="6" y="22"/>
                    </a:cubicBezTo>
                    <a:cubicBezTo>
                      <a:pt x="6" y="29"/>
                      <a:pt x="10" y="34"/>
                      <a:pt x="15" y="37"/>
                    </a:cubicBezTo>
                    <a:cubicBezTo>
                      <a:pt x="17" y="38"/>
                      <a:pt x="17" y="38"/>
                      <a:pt x="17" y="38"/>
                    </a:cubicBezTo>
                    <a:cubicBezTo>
                      <a:pt x="17" y="115"/>
                      <a:pt x="17" y="115"/>
                      <a:pt x="17" y="115"/>
                    </a:cubicBezTo>
                    <a:cubicBezTo>
                      <a:pt x="17" y="118"/>
                      <a:pt x="19" y="121"/>
                      <a:pt x="22" y="121"/>
                    </a:cubicBezTo>
                    <a:cubicBezTo>
                      <a:pt x="25" y="121"/>
                      <a:pt x="28" y="118"/>
                      <a:pt x="28" y="115"/>
                    </a:cubicBezTo>
                    <a:cubicBezTo>
                      <a:pt x="28" y="38"/>
                      <a:pt x="28" y="38"/>
                      <a:pt x="28" y="38"/>
                    </a:cubicBezTo>
                    <a:cubicBezTo>
                      <a:pt x="29" y="37"/>
                      <a:pt x="29" y="37"/>
                      <a:pt x="29" y="37"/>
                    </a:cubicBezTo>
                    <a:cubicBezTo>
                      <a:pt x="35" y="34"/>
                      <a:pt x="39" y="29"/>
                      <a:pt x="39" y="22"/>
                    </a:cubicBezTo>
                    <a:cubicBezTo>
                      <a:pt x="39" y="13"/>
                      <a:pt x="31"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19"/>
              <p:cNvSpPr>
                <a:spLocks/>
              </p:cNvSpPr>
              <p:nvPr/>
            </p:nvSpPr>
            <p:spPr bwMode="auto">
              <a:xfrm>
                <a:off x="1504950" y="3297238"/>
                <a:ext cx="20638" cy="68263"/>
              </a:xfrm>
              <a:custGeom>
                <a:avLst/>
                <a:gdLst>
                  <a:gd name="T0" fmla="*/ 3 w 6"/>
                  <a:gd name="T1" fmla="*/ 21 h 21"/>
                  <a:gd name="T2" fmla="*/ 0 w 6"/>
                  <a:gd name="T3" fmla="*/ 18 h 21"/>
                  <a:gd name="T4" fmla="*/ 0 w 6"/>
                  <a:gd name="T5" fmla="*/ 3 h 21"/>
                  <a:gd name="T6" fmla="*/ 3 w 6"/>
                  <a:gd name="T7" fmla="*/ 0 h 21"/>
                  <a:gd name="T8" fmla="*/ 6 w 6"/>
                  <a:gd name="T9" fmla="*/ 3 h 21"/>
                  <a:gd name="T10" fmla="*/ 6 w 6"/>
                  <a:gd name="T11" fmla="*/ 18 h 21"/>
                  <a:gd name="T12" fmla="*/ 3 w 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1"/>
                    </a:moveTo>
                    <a:cubicBezTo>
                      <a:pt x="2" y="21"/>
                      <a:pt x="0" y="19"/>
                      <a:pt x="0" y="18"/>
                    </a:cubicBezTo>
                    <a:cubicBezTo>
                      <a:pt x="0" y="3"/>
                      <a:pt x="0" y="3"/>
                      <a:pt x="0" y="3"/>
                    </a:cubicBezTo>
                    <a:cubicBezTo>
                      <a:pt x="0" y="1"/>
                      <a:pt x="2" y="0"/>
                      <a:pt x="3" y="0"/>
                    </a:cubicBezTo>
                    <a:cubicBezTo>
                      <a:pt x="5" y="0"/>
                      <a:pt x="6" y="1"/>
                      <a:pt x="6" y="3"/>
                    </a:cubicBezTo>
                    <a:cubicBezTo>
                      <a:pt x="6" y="18"/>
                      <a:pt x="6" y="18"/>
                      <a:pt x="6" y="18"/>
                    </a:cubicBezTo>
                    <a:cubicBezTo>
                      <a:pt x="6" y="19"/>
                      <a:pt x="5"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0" name="Freeform 89"/>
            <p:cNvSpPr>
              <a:spLocks noEditPoints="1"/>
            </p:cNvSpPr>
            <p:nvPr/>
          </p:nvSpPr>
          <p:spPr bwMode="auto">
            <a:xfrm>
              <a:off x="3913041" y="1710823"/>
              <a:ext cx="375729" cy="375729"/>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A22C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1" name="Group 160"/>
            <p:cNvGrpSpPr/>
            <p:nvPr/>
          </p:nvGrpSpPr>
          <p:grpSpPr>
            <a:xfrm>
              <a:off x="8123371" y="1573626"/>
              <a:ext cx="309563" cy="388938"/>
              <a:chOff x="11798301" y="284163"/>
              <a:chExt cx="309563" cy="388938"/>
            </a:xfrm>
          </p:grpSpPr>
          <p:sp>
            <p:nvSpPr>
              <p:cNvPr id="162" name="Freeform 7"/>
              <p:cNvSpPr>
                <a:spLocks/>
              </p:cNvSpPr>
              <p:nvPr/>
            </p:nvSpPr>
            <p:spPr bwMode="auto">
              <a:xfrm>
                <a:off x="11952289" y="336551"/>
                <a:ext cx="155575" cy="298450"/>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p:cNvSpPr>
              <p:nvPr/>
            </p:nvSpPr>
            <p:spPr bwMode="auto">
              <a:xfrm>
                <a:off x="11798301" y="323851"/>
                <a:ext cx="153988" cy="301625"/>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Line 9"/>
              <p:cNvSpPr>
                <a:spLocks noChangeShapeType="1"/>
              </p:cNvSpPr>
              <p:nvPr/>
            </p:nvSpPr>
            <p:spPr bwMode="auto">
              <a:xfrm>
                <a:off x="11952289" y="452438"/>
                <a:ext cx="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0"/>
              <p:cNvSpPr>
                <a:spLocks/>
              </p:cNvSpPr>
              <p:nvPr/>
            </p:nvSpPr>
            <p:spPr bwMode="auto">
              <a:xfrm>
                <a:off x="11933239" y="284163"/>
                <a:ext cx="39688" cy="80963"/>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Line 11"/>
              <p:cNvSpPr>
                <a:spLocks noChangeShapeType="1"/>
              </p:cNvSpPr>
              <p:nvPr/>
            </p:nvSpPr>
            <p:spPr bwMode="auto">
              <a:xfrm>
                <a:off x="11952289" y="323851"/>
                <a:ext cx="20638"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2"/>
              <p:cNvSpPr>
                <a:spLocks/>
              </p:cNvSpPr>
              <p:nvPr/>
            </p:nvSpPr>
            <p:spPr bwMode="auto">
              <a:xfrm>
                <a:off x="11933239" y="593726"/>
                <a:ext cx="39688" cy="79375"/>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Line 13"/>
              <p:cNvSpPr>
                <a:spLocks noChangeShapeType="1"/>
              </p:cNvSpPr>
              <p:nvPr/>
            </p:nvSpPr>
            <p:spPr bwMode="auto">
              <a:xfrm flipH="1">
                <a:off x="11933239" y="635001"/>
                <a:ext cx="1905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357182" y="1678826"/>
              <a:ext cx="336550" cy="347663"/>
              <a:chOff x="1933575" y="3711575"/>
              <a:chExt cx="336550" cy="347663"/>
            </a:xfrm>
            <a:solidFill>
              <a:srgbClr val="D83B01"/>
            </a:solidFill>
          </p:grpSpPr>
          <p:sp>
            <p:nvSpPr>
              <p:cNvPr id="34" name="Freeform 24"/>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5"/>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26"/>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7"/>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8"/>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9"/>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9" name="Group 168"/>
            <p:cNvGrpSpPr/>
            <p:nvPr/>
          </p:nvGrpSpPr>
          <p:grpSpPr>
            <a:xfrm>
              <a:off x="8129919" y="2491798"/>
              <a:ext cx="325571" cy="321763"/>
              <a:chOff x="10259435" y="4371397"/>
              <a:chExt cx="320819" cy="317067"/>
            </a:xfrm>
            <a:solidFill>
              <a:srgbClr val="D83B01"/>
            </a:solidFill>
          </p:grpSpPr>
          <p:sp>
            <p:nvSpPr>
              <p:cNvPr id="170" name="Freeform 760"/>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761"/>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8753894" y="3296285"/>
              <a:ext cx="411163" cy="231775"/>
              <a:chOff x="657226" y="1628776"/>
              <a:chExt cx="411163" cy="231775"/>
            </a:xfrm>
          </p:grpSpPr>
          <p:sp>
            <p:nvSpPr>
              <p:cNvPr id="173" name="Freeform 56"/>
              <p:cNvSpPr>
                <a:spLocks/>
              </p:cNvSpPr>
              <p:nvPr/>
            </p:nvSpPr>
            <p:spPr bwMode="auto">
              <a:xfrm>
                <a:off x="657226" y="1628776"/>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Line 57"/>
              <p:cNvSpPr>
                <a:spLocks noChangeShapeType="1"/>
              </p:cNvSpPr>
              <p:nvPr/>
            </p:nvSpPr>
            <p:spPr bwMode="auto">
              <a:xfrm>
                <a:off x="657226" y="1860551"/>
                <a:ext cx="411163" cy="0"/>
              </a:xfrm>
              <a:prstGeom prst="line">
                <a:avLst/>
              </a:prstGeom>
              <a:noFill/>
              <a:ln w="25400" cap="flat">
                <a:solidFill>
                  <a:srgbClr val="FE7F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58"/>
              <p:cNvSpPr>
                <a:spLocks/>
              </p:cNvSpPr>
              <p:nvPr/>
            </p:nvSpPr>
            <p:spPr bwMode="auto">
              <a:xfrm>
                <a:off x="977901" y="1628776"/>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 name="Group 175"/>
            <p:cNvGrpSpPr/>
            <p:nvPr/>
          </p:nvGrpSpPr>
          <p:grpSpPr>
            <a:xfrm>
              <a:off x="9752356" y="3181985"/>
              <a:ext cx="477838" cy="395288"/>
              <a:chOff x="9494839" y="2960688"/>
              <a:chExt cx="477838" cy="395288"/>
            </a:xfrm>
            <a:solidFill>
              <a:srgbClr val="FE7F50"/>
            </a:solidFill>
          </p:grpSpPr>
          <p:sp>
            <p:nvSpPr>
              <p:cNvPr id="177" name="Freeform 168"/>
              <p:cNvSpPr>
                <a:spLocks noEditPoints="1"/>
              </p:cNvSpPr>
              <p:nvPr/>
            </p:nvSpPr>
            <p:spPr bwMode="auto">
              <a:xfrm>
                <a:off x="9494839" y="2960688"/>
                <a:ext cx="477838" cy="395288"/>
              </a:xfrm>
              <a:custGeom>
                <a:avLst/>
                <a:gdLst>
                  <a:gd name="T0" fmla="*/ 301 w 301"/>
                  <a:gd name="T1" fmla="*/ 249 h 249"/>
                  <a:gd name="T2" fmla="*/ 0 w 301"/>
                  <a:gd name="T3" fmla="*/ 249 h 249"/>
                  <a:gd name="T4" fmla="*/ 152 w 301"/>
                  <a:gd name="T5" fmla="*/ 0 h 249"/>
                  <a:gd name="T6" fmla="*/ 301 w 301"/>
                  <a:gd name="T7" fmla="*/ 249 h 249"/>
                  <a:gd name="T8" fmla="*/ 30 w 301"/>
                  <a:gd name="T9" fmla="*/ 233 h 249"/>
                  <a:gd name="T10" fmla="*/ 273 w 301"/>
                  <a:gd name="T11" fmla="*/ 233 h 249"/>
                  <a:gd name="T12" fmla="*/ 152 w 301"/>
                  <a:gd name="T13" fmla="*/ 32 h 249"/>
                  <a:gd name="T14" fmla="*/ 30 w 301"/>
                  <a:gd name="T15" fmla="*/ 233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49">
                    <a:moveTo>
                      <a:pt x="301" y="249"/>
                    </a:moveTo>
                    <a:lnTo>
                      <a:pt x="0" y="249"/>
                    </a:lnTo>
                    <a:lnTo>
                      <a:pt x="152" y="0"/>
                    </a:lnTo>
                    <a:lnTo>
                      <a:pt x="301" y="249"/>
                    </a:lnTo>
                    <a:close/>
                    <a:moveTo>
                      <a:pt x="30" y="233"/>
                    </a:moveTo>
                    <a:lnTo>
                      <a:pt x="273" y="233"/>
                    </a:lnTo>
                    <a:lnTo>
                      <a:pt x="152" y="32"/>
                    </a:lnTo>
                    <a:lnTo>
                      <a:pt x="3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Rectangle 169"/>
              <p:cNvSpPr>
                <a:spLocks noChangeArrowheads="1"/>
              </p:cNvSpPr>
              <p:nvPr/>
            </p:nvSpPr>
            <p:spPr bwMode="auto">
              <a:xfrm>
                <a:off x="9723439" y="3089276"/>
                <a:ext cx="254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Rectangle 170"/>
              <p:cNvSpPr>
                <a:spLocks noChangeArrowheads="1"/>
              </p:cNvSpPr>
              <p:nvPr/>
            </p:nvSpPr>
            <p:spPr bwMode="auto">
              <a:xfrm>
                <a:off x="9723439" y="3278188"/>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0" name="Freeform 777"/>
            <p:cNvSpPr>
              <a:spLocks noEditPoints="1"/>
            </p:cNvSpPr>
            <p:nvPr/>
          </p:nvSpPr>
          <p:spPr bwMode="auto">
            <a:xfrm rot="16200000">
              <a:off x="9370223" y="4180623"/>
              <a:ext cx="392208" cy="390305"/>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FE7F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48"/>
            <p:cNvSpPr>
              <a:spLocks noEditPoints="1"/>
            </p:cNvSpPr>
            <p:nvPr/>
          </p:nvSpPr>
          <p:spPr bwMode="auto">
            <a:xfrm>
              <a:off x="9276006" y="5379895"/>
              <a:ext cx="537847" cy="366203"/>
            </a:xfrm>
            <a:custGeom>
              <a:avLst/>
              <a:gdLst>
                <a:gd name="T0" fmla="*/ 91 w 122"/>
                <a:gd name="T1" fmla="*/ 82 h 82"/>
                <a:gd name="T2" fmla="*/ 25 w 122"/>
                <a:gd name="T3" fmla="*/ 82 h 82"/>
                <a:gd name="T4" fmla="*/ 0 w 122"/>
                <a:gd name="T5" fmla="*/ 57 h 82"/>
                <a:gd name="T6" fmla="*/ 25 w 122"/>
                <a:gd name="T7" fmla="*/ 32 h 82"/>
                <a:gd name="T8" fmla="*/ 28 w 122"/>
                <a:gd name="T9" fmla="*/ 32 h 82"/>
                <a:gd name="T10" fmla="*/ 61 w 122"/>
                <a:gd name="T11" fmla="*/ 0 h 82"/>
                <a:gd name="T12" fmla="*/ 92 w 122"/>
                <a:gd name="T13" fmla="*/ 20 h 82"/>
                <a:gd name="T14" fmla="*/ 122 w 122"/>
                <a:gd name="T15" fmla="*/ 51 h 82"/>
                <a:gd name="T16" fmla="*/ 91 w 122"/>
                <a:gd name="T17" fmla="*/ 82 h 82"/>
                <a:gd name="T18" fmla="*/ 25 w 122"/>
                <a:gd name="T19" fmla="*/ 34 h 82"/>
                <a:gd name="T20" fmla="*/ 2 w 122"/>
                <a:gd name="T21" fmla="*/ 57 h 82"/>
                <a:gd name="T22" fmla="*/ 25 w 122"/>
                <a:gd name="T23" fmla="*/ 80 h 82"/>
                <a:gd name="T24" fmla="*/ 91 w 122"/>
                <a:gd name="T25" fmla="*/ 80 h 82"/>
                <a:gd name="T26" fmla="*/ 120 w 122"/>
                <a:gd name="T27" fmla="*/ 51 h 82"/>
                <a:gd name="T28" fmla="*/ 91 w 122"/>
                <a:gd name="T29" fmla="*/ 22 h 82"/>
                <a:gd name="T30" fmla="*/ 90 w 122"/>
                <a:gd name="T31" fmla="*/ 22 h 82"/>
                <a:gd name="T32" fmla="*/ 90 w 122"/>
                <a:gd name="T33" fmla="*/ 21 h 82"/>
                <a:gd name="T34" fmla="*/ 61 w 122"/>
                <a:gd name="T35" fmla="*/ 2 h 82"/>
                <a:gd name="T36" fmla="*/ 30 w 122"/>
                <a:gd name="T37" fmla="*/ 33 h 82"/>
                <a:gd name="T38" fmla="*/ 30 w 122"/>
                <a:gd name="T39" fmla="*/ 34 h 82"/>
                <a:gd name="T40" fmla="*/ 29 w 122"/>
                <a:gd name="T41" fmla="*/ 34 h 82"/>
                <a:gd name="T42" fmla="*/ 25 w 122"/>
                <a:gd name="T43" fmla="*/ 3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82">
                  <a:moveTo>
                    <a:pt x="91" y="82"/>
                  </a:moveTo>
                  <a:cubicBezTo>
                    <a:pt x="25" y="82"/>
                    <a:pt x="25" y="82"/>
                    <a:pt x="25" y="82"/>
                  </a:cubicBezTo>
                  <a:cubicBezTo>
                    <a:pt x="12" y="82"/>
                    <a:pt x="0" y="70"/>
                    <a:pt x="0" y="57"/>
                  </a:cubicBezTo>
                  <a:cubicBezTo>
                    <a:pt x="0" y="43"/>
                    <a:pt x="12" y="32"/>
                    <a:pt x="25" y="32"/>
                  </a:cubicBezTo>
                  <a:cubicBezTo>
                    <a:pt x="26" y="32"/>
                    <a:pt x="27" y="32"/>
                    <a:pt x="28" y="32"/>
                  </a:cubicBezTo>
                  <a:cubicBezTo>
                    <a:pt x="29" y="14"/>
                    <a:pt x="44" y="0"/>
                    <a:pt x="61" y="0"/>
                  </a:cubicBezTo>
                  <a:cubicBezTo>
                    <a:pt x="75" y="0"/>
                    <a:pt x="87" y="8"/>
                    <a:pt x="92" y="20"/>
                  </a:cubicBezTo>
                  <a:cubicBezTo>
                    <a:pt x="109" y="20"/>
                    <a:pt x="122" y="34"/>
                    <a:pt x="122" y="51"/>
                  </a:cubicBezTo>
                  <a:cubicBezTo>
                    <a:pt x="122" y="68"/>
                    <a:pt x="109" y="82"/>
                    <a:pt x="91" y="82"/>
                  </a:cubicBezTo>
                  <a:close/>
                  <a:moveTo>
                    <a:pt x="25" y="34"/>
                  </a:moveTo>
                  <a:cubicBezTo>
                    <a:pt x="13" y="34"/>
                    <a:pt x="2" y="44"/>
                    <a:pt x="2" y="57"/>
                  </a:cubicBezTo>
                  <a:cubicBezTo>
                    <a:pt x="2" y="69"/>
                    <a:pt x="13" y="80"/>
                    <a:pt x="25" y="80"/>
                  </a:cubicBezTo>
                  <a:cubicBezTo>
                    <a:pt x="91" y="80"/>
                    <a:pt x="91" y="80"/>
                    <a:pt x="91" y="80"/>
                  </a:cubicBezTo>
                  <a:cubicBezTo>
                    <a:pt x="107" y="80"/>
                    <a:pt x="120" y="67"/>
                    <a:pt x="120" y="51"/>
                  </a:cubicBezTo>
                  <a:cubicBezTo>
                    <a:pt x="120" y="35"/>
                    <a:pt x="107" y="22"/>
                    <a:pt x="91" y="22"/>
                  </a:cubicBezTo>
                  <a:cubicBezTo>
                    <a:pt x="90" y="22"/>
                    <a:pt x="90" y="22"/>
                    <a:pt x="90" y="22"/>
                  </a:cubicBezTo>
                  <a:cubicBezTo>
                    <a:pt x="90" y="21"/>
                    <a:pt x="90" y="21"/>
                    <a:pt x="90" y="21"/>
                  </a:cubicBezTo>
                  <a:cubicBezTo>
                    <a:pt x="85" y="9"/>
                    <a:pt x="74" y="2"/>
                    <a:pt x="61" y="2"/>
                  </a:cubicBezTo>
                  <a:cubicBezTo>
                    <a:pt x="44" y="2"/>
                    <a:pt x="30" y="16"/>
                    <a:pt x="30" y="33"/>
                  </a:cubicBezTo>
                  <a:cubicBezTo>
                    <a:pt x="30" y="34"/>
                    <a:pt x="30" y="34"/>
                    <a:pt x="30" y="34"/>
                  </a:cubicBezTo>
                  <a:cubicBezTo>
                    <a:pt x="29" y="34"/>
                    <a:pt x="29" y="34"/>
                    <a:pt x="29" y="34"/>
                  </a:cubicBezTo>
                  <a:cubicBezTo>
                    <a:pt x="28" y="34"/>
                    <a:pt x="27" y="34"/>
                    <a:pt x="25" y="34"/>
                  </a:cubicBezTo>
                  <a:close/>
                </a:path>
              </a:pathLst>
            </a:custGeom>
            <a:solidFill>
              <a:schemeClr val="accent2"/>
            </a:solidFill>
            <a:ln w="158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Arrow: Right 40"/>
            <p:cNvSpPr/>
            <p:nvPr/>
          </p:nvSpPr>
          <p:spPr bwMode="auto">
            <a:xfrm rot="5400000">
              <a:off x="9446643" y="5737518"/>
              <a:ext cx="196573" cy="202580"/>
            </a:xfrm>
            <a:prstGeom prst="rightArrow">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p:cNvCxnSpPr/>
            <p:nvPr/>
          </p:nvCxnSpPr>
          <p:spPr>
            <a:xfrm flipH="1">
              <a:off x="6652850" y="6296454"/>
              <a:ext cx="3384811"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4" name="Straight Connector 93"/>
            <p:cNvCxnSpPr/>
            <p:nvPr/>
          </p:nvCxnSpPr>
          <p:spPr>
            <a:xfrm flipH="1">
              <a:off x="7301472" y="2426972"/>
              <a:ext cx="3309886"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flipH="1" flipV="1">
              <a:off x="8318022" y="3963939"/>
              <a:ext cx="2293335" cy="17952"/>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flipH="1">
              <a:off x="2339201" y="6296454"/>
              <a:ext cx="3379977"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01" name="Straight Connector 100"/>
            <p:cNvCxnSpPr/>
            <p:nvPr/>
          </p:nvCxnSpPr>
          <p:spPr>
            <a:xfrm flipH="1">
              <a:off x="1907432" y="2477764"/>
              <a:ext cx="3290088"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55" name="Straight Connector 154"/>
            <p:cNvCxnSpPr/>
            <p:nvPr/>
          </p:nvCxnSpPr>
          <p:spPr>
            <a:xfrm flipH="1">
              <a:off x="2011228" y="3923303"/>
              <a:ext cx="2156729"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gr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spTree>
    <p:extLst>
      <p:ext uri="{BB962C8B-B14F-4D97-AF65-F5344CB8AC3E}">
        <p14:creationId xmlns:p14="http://schemas.microsoft.com/office/powerpoint/2010/main" val="26862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 -1.72038E-6 L 0 0.25012 " pathEditMode="relative" rAng="0" ptsTypes="AA">
                                      <p:cBhvr>
                                        <p:cTn id="9" dur="750" spd="-100000" fill="hold"/>
                                        <p:tgtEl>
                                          <p:spTgt spid="7"/>
                                        </p:tgtEl>
                                        <p:attrNameLst>
                                          <p:attrName>ppt_x</p:attrName>
                                          <p:attrName>ppt_y</p:attrName>
                                        </p:attrNameLst>
                                      </p:cBhvr>
                                      <p:rCtr x="0" y="1250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9ECE"/>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48701" y="430433"/>
            <a:ext cx="10994677" cy="6414123"/>
          </a:xfrm>
          <a:prstGeom prst="rect">
            <a:avLst/>
          </a:prstGeom>
          <a:noFill/>
          <a:ln>
            <a:noFill/>
          </a:ln>
        </p:spPr>
      </p:pic>
      <p:grpSp>
        <p:nvGrpSpPr>
          <p:cNvPr id="38" name="Group 37"/>
          <p:cNvGrpSpPr/>
          <p:nvPr/>
        </p:nvGrpSpPr>
        <p:grpSpPr>
          <a:xfrm>
            <a:off x="88164" y="2193251"/>
            <a:ext cx="3729017" cy="3021192"/>
            <a:chOff x="-2087057" y="2798704"/>
            <a:chExt cx="4560581" cy="308221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14177" b="0" i="0" u="none" strike="noStrike" kern="1200" cap="none" spc="-412" normalizeH="0" baseline="0" noProof="0">
                  <a:ln>
                    <a:noFill/>
                  </a:ln>
                  <a:solidFill>
                    <a:srgbClr val="FFFFFF"/>
                  </a:solidFill>
                  <a:effectLst/>
                  <a:uLnTx/>
                  <a:uFillTx/>
                  <a:latin typeface="Segoe UI Light"/>
                  <a:ea typeface="+mn-ea"/>
                  <a:cs typeface="Segoe UI Semibold" panose="020B0702040204020203" pitchFamily="34" charset="0"/>
                </a:rPr>
                <a:t>40</a:t>
              </a:r>
            </a:p>
          </p:txBody>
        </p:sp>
        <p:sp>
          <p:nvSpPr>
            <p:cNvPr id="40" name="TextBox 39"/>
            <p:cNvSpPr txBox="1"/>
            <p:nvPr/>
          </p:nvSpPr>
          <p:spPr>
            <a:xfrm>
              <a:off x="-2006254" y="4543813"/>
              <a:ext cx="4479778" cy="133710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856"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Azure Regions</a:t>
              </a:r>
            </a:p>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Over 100 datacenters</a:t>
              </a:r>
            </a:p>
          </p:txBody>
        </p:sp>
      </p:grpSp>
      <p:sp>
        <p:nvSpPr>
          <p:cNvPr id="42" name="Oval 41"/>
          <p:cNvSpPr/>
          <p:nvPr/>
        </p:nvSpPr>
        <p:spPr bwMode="auto">
          <a:xfrm>
            <a:off x="9382093" y="447140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671523" y="308743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741881" y="255232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610961" y="343348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913699" y="359324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531123" y="237175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6103533" y="233011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5065781" y="488941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628257" y="28170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401725" y="284768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94308" y="250970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64307" y="243162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954692" y="248148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160542" y="3127354"/>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69672" y="283711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558260" y="26328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305671" y="30141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747758" y="54525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486408" y="57357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520155" y="341013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137043" y="274117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699602" y="393147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718798" y="29514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816554" y="27718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6036794" y="206632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488852" y="216624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317329" y="24958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17329" y="20830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70138" y="5423673"/>
            <a:ext cx="10758155" cy="1531620"/>
            <a:chOff x="269294" y="5852140"/>
            <a:chExt cx="10759681" cy="1548551"/>
          </a:xfrm>
          <a:solidFill>
            <a:srgbClr val="008272"/>
          </a:solidFill>
        </p:grpSpPr>
        <p:sp>
          <p:nvSpPr>
            <p:cNvPr id="74" name="TextBox 73"/>
            <p:cNvSpPr txBox="1"/>
            <p:nvPr/>
          </p:nvSpPr>
          <p:spPr>
            <a:xfrm>
              <a:off x="269294" y="5852140"/>
              <a:ext cx="4720397" cy="1320765"/>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539644"/>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France: France Central and France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Korea: Korea Central and Korea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DoD East and Central</a:t>
              </a:r>
            </a:p>
            <a:p>
              <a:pPr marL="0" marR="0" lvl="0" indent="0" algn="l" defTabSz="932509" rtl="0" eaLnBrk="1" fontAlgn="auto" latinLnBrk="0" hangingPunct="1">
                <a:lnSpc>
                  <a:spcPct val="90000"/>
                </a:lnSpc>
                <a:spcBef>
                  <a:spcPts val="300"/>
                </a:spcBef>
                <a:spcAft>
                  <a:spcPts val="0"/>
                </a:spcAft>
                <a:buClrTx/>
                <a:buSzTx/>
                <a:buFontTx/>
                <a:buNone/>
                <a:tabLst/>
                <a:defRPr/>
              </a:pPr>
              <a:r>
                <a:rPr lang="en-US" sz="1428">
                  <a:solidFill>
                    <a:srgbClr val="FFFFFF"/>
                  </a:solidFill>
                  <a:latin typeface="Segoe UI"/>
                </a:rPr>
                <a:t>South Africa: Johannesburg and Cape Town</a:t>
              </a:r>
              <a:endParaRPr kumimoji="0" lang="en-US" sz="1428" b="0" i="0" u="none" strike="noStrike" kern="1200" cap="none" spc="0" normalizeH="0" baseline="0" noProof="0">
                <a:ln>
                  <a:noFill/>
                </a:ln>
                <a:solidFill>
                  <a:srgbClr val="FFFFFF"/>
                </a:solidFill>
                <a:effectLst/>
                <a:uLnTx/>
                <a:uFillTx/>
                <a:latin typeface="Segoe UI"/>
                <a:ea typeface="+mn-ea"/>
                <a:cs typeface="+mn-cs"/>
              </a:endParaRPr>
            </a:p>
          </p:txBody>
        </p:sp>
      </p:grpSp>
      <p:sp>
        <p:nvSpPr>
          <p:cNvPr id="73" name="Title 1"/>
          <p:cNvSpPr txBox="1">
            <a:spLocks/>
          </p:cNvSpPr>
          <p:nvPr/>
        </p:nvSpPr>
        <p:spPr>
          <a:xfrm>
            <a:off x="275482" y="259850"/>
            <a:ext cx="11887878" cy="805946"/>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121"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a:ln w="3175">
                  <a:noFill/>
                </a:ln>
                <a:solidFill>
                  <a:srgbClr val="FFFFFF"/>
                </a:solidFill>
                <a:effectLst/>
                <a:uLnTx/>
                <a:uFillTx/>
                <a:latin typeface="Segoe UI Light"/>
                <a:ea typeface="+mn-ea"/>
                <a:cs typeface="Segoe UI" pitchFamily="34" charset="0"/>
              </a:rPr>
              <a:t>Azure Global Scale</a:t>
            </a:r>
          </a:p>
        </p:txBody>
      </p:sp>
      <p:sp>
        <p:nvSpPr>
          <p:cNvPr id="41" name="Oval 40">
            <a:extLst>
              <a:ext uri="{FF2B5EF4-FFF2-40B4-BE49-F238E27FC236}">
                <a16:creationId xmlns:a16="http://schemas.microsoft.com/office/drawing/2014/main" id="{0BC5AAF2-2758-4547-B5A2-2B6E7513D56D}"/>
              </a:ext>
            </a:extLst>
          </p:cNvPr>
          <p:cNvSpPr/>
          <p:nvPr/>
        </p:nvSpPr>
        <p:spPr bwMode="auto">
          <a:xfrm>
            <a:off x="6938317" y="52335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14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p:cNvGraphicFramePr>
            <a:graphicFrameLocks/>
          </p:cNvGraphicFramePr>
          <p:nvPr>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SQL - A</a:t>
              </a:r>
              <a:endParaRPr lang="en-US" altLang="en-US" sz="1122" kern="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Website</a:t>
              </a: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Virtual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Machines</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SQL-A</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Website</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a:solidFill>
                    <a:srgbClr val="FFFFFF"/>
                  </a:solidFill>
                  <a:latin typeface="Segoe UI Semilight" panose="020B0402040204020203" pitchFamily="34" charset="0"/>
                  <a:cs typeface="Segoe UI Semilight" panose="020B0402040204020203" pitchFamily="34" charset="0"/>
                </a:rPr>
                <a:t>SQLCONFIG</a:t>
              </a:r>
              <a:endParaRPr lang="en-US" altLang="en-US" sz="1224" kern="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a:solidFill>
                      <a:schemeClr val="tx1">
                        <a:lumMod val="75000"/>
                      </a:schemeClr>
                    </a:solidFill>
                  </a:rPr>
                  <a:t>ARM Template</a:t>
                </a:r>
              </a:p>
              <a:p>
                <a:pPr algn="ctr" defTabSz="932472" fontAlgn="base">
                  <a:spcBef>
                    <a:spcPct val="0"/>
                  </a:spcBef>
                  <a:spcAft>
                    <a:spcPct val="0"/>
                  </a:spcAft>
                </a:pPr>
                <a:endParaRPr lang="en-GB" sz="2000">
                  <a:solidFill>
                    <a:schemeClr val="tx1">
                      <a:lumMod val="75000"/>
                    </a:schemeClr>
                  </a:solidFill>
                </a:endParaRPr>
              </a:p>
              <a:p>
                <a:pPr algn="ctr" defTabSz="932472" fontAlgn="base">
                  <a:spcBef>
                    <a:spcPct val="0"/>
                  </a:spcBef>
                  <a:spcAft>
                    <a:spcPct val="0"/>
                  </a:spcAft>
                </a:pPr>
                <a:endParaRPr lang="en-GB" sz="200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"parameters":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"variables":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"resources":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type: "</a:t>
                </a:r>
                <a:r>
                  <a:rPr lang="en-GB" sz="1000" err="1">
                    <a:solidFill>
                      <a:schemeClr val="tx1">
                        <a:lumMod val="75000"/>
                      </a:schemeClr>
                    </a:solidFill>
                    <a:latin typeface="Courier New" panose="02070309020205020404" pitchFamily="49" charset="0"/>
                    <a:cs typeface="Courier New" panose="02070309020205020404" pitchFamily="49" charset="0"/>
                  </a:rPr>
                  <a:t>Microsoft.Compute</a:t>
                </a:r>
                <a:r>
                  <a:rPr lang="en-GB" sz="1000">
                    <a:solidFill>
                      <a:schemeClr val="tx1">
                        <a:lumMod val="75000"/>
                      </a:schemeClr>
                    </a:solidFill>
                    <a:latin typeface="Courier New" panose="02070309020205020404" pitchFamily="49" charset="0"/>
                    <a:cs typeface="Courier New" panose="02070309020205020404" pitchFamily="49" charset="0"/>
                  </a:rPr>
                  <a:t>/</a:t>
                </a:r>
                <a:r>
                  <a:rPr lang="en-GB" sz="1000" err="1">
                    <a:solidFill>
                      <a:schemeClr val="tx1">
                        <a:lumMod val="75000"/>
                      </a:schemeClr>
                    </a:solidFill>
                    <a:latin typeface="Courier New" panose="02070309020205020404" pitchFamily="49" charset="0"/>
                    <a:cs typeface="Courier New" panose="02070309020205020404" pitchFamily="49" charset="0"/>
                  </a:rPr>
                  <a:t>virtualMachines</a:t>
                </a: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"outputs":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a:gradFill>
                  <a:gsLst>
                    <a:gs pos="2917">
                      <a:schemeClr val="tx1"/>
                    </a:gs>
                    <a:gs pos="30000">
                      <a:schemeClr val="tx1"/>
                    </a:gs>
                  </a:gsLst>
                  <a:lin ang="5400000" scaled="0"/>
                </a:gradFill>
              </a:rPr>
              <a:t>Cross platform CLIs</a:t>
            </a:r>
          </a:p>
          <a:p>
            <a:pPr>
              <a:lnSpc>
                <a:spcPct val="90000"/>
              </a:lnSpc>
              <a:spcAft>
                <a:spcPts val="600"/>
              </a:spcAft>
            </a:pPr>
            <a:r>
              <a:rPr lang="en-GB" sz="1400" b="1" err="1">
                <a:gradFill>
                  <a:gsLst>
                    <a:gs pos="2917">
                      <a:schemeClr val="tx1"/>
                    </a:gs>
                    <a:gs pos="30000">
                      <a:schemeClr val="tx1"/>
                    </a:gs>
                  </a:gsLst>
                  <a:lin ang="5400000" scaled="0"/>
                </a:gradFill>
              </a:rPr>
              <a:t>Powershell</a:t>
            </a:r>
            <a:endParaRPr lang="en-GB" sz="1400" b="1">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a:latin typeface="Segoe UI Light" panose="020B0502040204020203" pitchFamily="34" charset="0"/>
                <a:cs typeface="Segoe UI Light" panose="020B0502040204020203" pitchFamily="34" charset="0"/>
              </a:rPr>
              <a:t>Telemetry is collected at each</a:t>
            </a:r>
            <a:r>
              <a:rPr lang="en-US">
                <a:latin typeface="Segoe UI Light" panose="020B0502040204020203" pitchFamily="34" charset="0"/>
                <a:cs typeface="Segoe UI Light" panose="020B0502040204020203" pitchFamily="34" charset="0"/>
              </a:rPr>
              <a:t> </a:t>
            </a:r>
            <a:r>
              <a:rPr lang="en-US" spc="-31">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a:latin typeface="Segoe UI Light" panose="020B0502040204020203" pitchFamily="34" charset="0"/>
                <a:cs typeface="Segoe UI Light" panose="020B0502040204020203" pitchFamily="34" charset="0"/>
              </a:rPr>
              <a:t>Web server</a:t>
            </a:r>
            <a:r>
              <a:rPr lang="en-US">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a:t>Metrics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Activity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Diagnostic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Alerts</a:t>
            </a:r>
          </a:p>
        </p:txBody>
      </p:sp>
      <p:pic>
        <p:nvPicPr>
          <p:cNvPr id="4" name="Picture 3"/>
          <p:cNvPicPr>
            <a:picLocks noChangeAspect="1"/>
          </p:cNvPicPr>
          <p:nvPr/>
        </p:nvPicPr>
        <p:blipFill>
          <a:blip r:embed="rId2"/>
          <a:stretch>
            <a:fillRect/>
          </a:stretch>
        </p:blipFill>
        <p:spPr>
          <a:xfrm>
            <a:off x="961653" y="4073326"/>
            <a:ext cx="864096" cy="864096"/>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5"/>
          <a:stretch>
            <a:fillRect/>
          </a:stretch>
        </p:blipFill>
        <p:spPr>
          <a:xfrm>
            <a:off x="961653" y="5585494"/>
            <a:ext cx="842510" cy="842510"/>
          </a:xfrm>
          <a:prstGeom prst="rect">
            <a:avLst/>
          </a:prstGeom>
        </p:spPr>
      </p:pic>
      <p:pic>
        <p:nvPicPr>
          <p:cNvPr id="7" name="Picture 6"/>
          <p:cNvPicPr>
            <a:picLocks noChangeAspect="1"/>
          </p:cNvPicPr>
          <p:nvPr/>
        </p:nvPicPr>
        <p:blipFill>
          <a:blip r:embed="rId6"/>
          <a:stretch>
            <a:fillRect/>
          </a:stretch>
        </p:blipFill>
        <p:spPr>
          <a:xfrm>
            <a:off x="961653" y="1247809"/>
            <a:ext cx="902068" cy="902068"/>
          </a:xfrm>
          <a:prstGeom prst="rect">
            <a:avLst/>
          </a:prstGeom>
        </p:spPr>
      </p:pic>
      <p:pic>
        <p:nvPicPr>
          <p:cNvPr id="8" name="Picture 7"/>
          <p:cNvPicPr>
            <a:picLocks noChangeAspect="1"/>
          </p:cNvPicPr>
          <p:nvPr/>
        </p:nvPicPr>
        <p:blipFill>
          <a:blip r:embed="rId7"/>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Data, Analytics &amp; </a:t>
            </a:r>
            <a:r>
              <a:rPr lang="en-GB" sz="5400" err="1"/>
              <a:t>IoT</a:t>
            </a:r>
            <a:r>
              <a:rPr lang="en-GB" sz="540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err="1">
                  <a:solidFill>
                    <a:schemeClr val="bg1"/>
                  </a:solidFill>
                  <a:latin typeface="+mj-lt"/>
                </a:rPr>
                <a:t>HBase</a:t>
              </a:r>
              <a:endParaRPr lang="en-US" sz="1360" kern="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Data Lake</a:t>
              </a:r>
            </a:p>
            <a:p>
              <a:pPr algn="ctr" defTabSz="777000">
                <a:defRPr/>
              </a:pPr>
              <a:r>
                <a:rPr lang="en-US" sz="2379" b="1" kern="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a:solidFill>
                  <a:srgbClr val="FFFFFF"/>
                </a:solidFill>
              </a:rPr>
              <a:t>Database provisioning on-demand</a:t>
            </a:r>
          </a:p>
          <a:p>
            <a:pPr marL="0" indent="0">
              <a:lnSpc>
                <a:spcPct val="100000"/>
              </a:lnSpc>
              <a:spcBef>
                <a:spcPts val="1200"/>
              </a:spcBef>
              <a:buNone/>
            </a:pPr>
            <a:r>
              <a:rPr lang="en-US" sz="2400">
                <a:solidFill>
                  <a:srgbClr val="FFFFFF"/>
                </a:solidFill>
              </a:rPr>
              <a:t>Scalable and elastic performance for all workloads</a:t>
            </a:r>
          </a:p>
          <a:p>
            <a:pPr marL="0" indent="0">
              <a:lnSpc>
                <a:spcPct val="100000"/>
              </a:lnSpc>
              <a:spcBef>
                <a:spcPts val="1200"/>
              </a:spcBef>
              <a:buNone/>
            </a:pPr>
            <a:r>
              <a:rPr lang="en-US" sz="2400">
                <a:solidFill>
                  <a:srgbClr val="FFFFFF"/>
                </a:solidFill>
              </a:rPr>
              <a:t>99.99% availability, zero maintenance</a:t>
            </a:r>
          </a:p>
          <a:p>
            <a:pPr marL="0" indent="0">
              <a:lnSpc>
                <a:spcPct val="100000"/>
              </a:lnSpc>
              <a:spcBef>
                <a:spcPts val="1200"/>
              </a:spcBef>
              <a:buNone/>
            </a:pPr>
            <a:r>
              <a:rPr lang="en-US" sz="2400">
                <a:solidFill>
                  <a:srgbClr val="FFFFFF"/>
                </a:solidFill>
              </a:rPr>
              <a:t>Intelligent: learns and adapts to optimize performance</a:t>
            </a:r>
          </a:p>
          <a:p>
            <a:pPr marL="0" indent="0">
              <a:lnSpc>
                <a:spcPct val="100000"/>
              </a:lnSpc>
              <a:spcBef>
                <a:spcPts val="1200"/>
              </a:spcBef>
              <a:buNone/>
            </a:pPr>
            <a:r>
              <a:rPr lang="en-US" sz="2400">
                <a:solidFill>
                  <a:srgbClr val="FFFFFF"/>
                </a:solidFill>
              </a:rPr>
              <a:t>Secure and compliant to protect sensitive data</a:t>
            </a:r>
          </a:p>
          <a:p>
            <a:pPr marL="0" indent="0">
              <a:lnSpc>
                <a:spcPct val="100000"/>
              </a:lnSpc>
              <a:spcBef>
                <a:spcPts val="1200"/>
              </a:spcBef>
              <a:buNone/>
            </a:pPr>
            <a:r>
              <a:rPr lang="en-US" sz="2400">
                <a:solidFill>
                  <a:srgbClr val="FFFFFF"/>
                </a:solidFill>
              </a:rPr>
              <a:t>Geo-replication and restore-from-backup for data protection</a:t>
            </a:r>
          </a:p>
          <a:p>
            <a:pPr marL="0" indent="0">
              <a:lnSpc>
                <a:spcPct val="100000"/>
              </a:lnSpc>
              <a:spcBef>
                <a:spcPts val="1200"/>
              </a:spcBef>
              <a:buNone/>
            </a:pPr>
            <a:r>
              <a:rPr lang="en-US" sz="240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883" y="-1"/>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576004" y="4317964"/>
            <a:ext cx="601262" cy="535623"/>
          </a:xfrm>
          <a:prstGeom prst="rect">
            <a:avLst/>
          </a:prstGeom>
        </p:spPr>
      </p:pic>
      <p:sp>
        <p:nvSpPr>
          <p:cNvPr id="511" name="Rectangle 510"/>
          <p:cNvSpPr/>
          <p:nvPr/>
        </p:nvSpPr>
        <p:spPr>
          <a:xfrm>
            <a:off x="5417337" y="4919702"/>
            <a:ext cx="897955" cy="382308"/>
          </a:xfrm>
          <a:prstGeom prst="rect">
            <a:avLst/>
          </a:prstGeom>
        </p:spPr>
        <p:txBody>
          <a:bodyPr wrap="square">
            <a:spAutoFit/>
          </a:bodyPr>
          <a:lstStyle/>
          <a:p>
            <a:pPr algn="ctr" defTabSz="582327" fontAlgn="ctr">
              <a:defRPr/>
            </a:pPr>
            <a:r>
              <a:rPr lang="en-US" sz="918" b="1" kern="0">
                <a:solidFill>
                  <a:srgbClr val="505050"/>
                </a:solidFill>
                <a:latin typeface="Segoe UI"/>
              </a:rPr>
              <a:t>HIPAA / HITECH Act</a:t>
            </a:r>
          </a:p>
        </p:txBody>
      </p:sp>
      <p:sp>
        <p:nvSpPr>
          <p:cNvPr id="512" name="Rectangle 511"/>
          <p:cNvSpPr/>
          <p:nvPr/>
        </p:nvSpPr>
        <p:spPr>
          <a:xfrm>
            <a:off x="749141"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Moderate</a:t>
            </a:r>
          </a:p>
          <a:p>
            <a:pPr algn="ctr" defTabSz="582327" fontAlgn="ctr">
              <a:defRPr/>
            </a:pPr>
            <a:r>
              <a:rPr lang="en-US" sz="918" b="1" kern="0">
                <a:solidFill>
                  <a:srgbClr val="505050"/>
                </a:solidFill>
                <a:latin typeface="Segoe UI"/>
              </a:rPr>
              <a:t>JAB P-ATO</a:t>
            </a:r>
          </a:p>
        </p:txBody>
      </p:sp>
      <p:sp>
        <p:nvSpPr>
          <p:cNvPr id="513" name="Rectangle 512"/>
          <p:cNvSpPr/>
          <p:nvPr/>
        </p:nvSpPr>
        <p:spPr>
          <a:xfrm>
            <a:off x="6937014" y="3518458"/>
            <a:ext cx="785087" cy="238240"/>
          </a:xfrm>
          <a:prstGeom prst="rect">
            <a:avLst/>
          </a:prstGeom>
        </p:spPr>
        <p:txBody>
          <a:bodyPr wrap="none">
            <a:spAutoFit/>
          </a:bodyPr>
          <a:lstStyle/>
          <a:p>
            <a:pPr algn="ctr" defTabSz="582327" fontAlgn="ctr">
              <a:defRPr/>
            </a:pPr>
            <a:r>
              <a:rPr lang="en-US" sz="918" b="1" kern="0">
                <a:solidFill>
                  <a:srgbClr val="505050"/>
                </a:solidFill>
                <a:latin typeface="Segoe UI"/>
              </a:rPr>
              <a:t>FIPS 140-2</a:t>
            </a:r>
          </a:p>
        </p:txBody>
      </p:sp>
      <p:pic>
        <p:nvPicPr>
          <p:cNvPr id="514" name="Picture 5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5453" y="4461349"/>
            <a:ext cx="616989" cy="248853"/>
          </a:xfrm>
          <a:prstGeom prst="rect">
            <a:avLst/>
          </a:prstGeom>
        </p:spPr>
      </p:pic>
      <p:sp>
        <p:nvSpPr>
          <p:cNvPr id="515" name="Rectangle 514"/>
          <p:cNvSpPr/>
          <p:nvPr/>
        </p:nvSpPr>
        <p:spPr>
          <a:xfrm>
            <a:off x="10086975"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FERPA</a:t>
            </a:r>
          </a:p>
        </p:txBody>
      </p:sp>
      <p:sp>
        <p:nvSpPr>
          <p:cNvPr id="516" name="Rectangle 515"/>
          <p:cNvSpPr/>
          <p:nvPr/>
        </p:nvSpPr>
        <p:spPr>
          <a:xfrm>
            <a:off x="3426095"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2</a:t>
            </a:r>
          </a:p>
        </p:txBody>
      </p:sp>
      <p:pic>
        <p:nvPicPr>
          <p:cNvPr id="517" name="Picture 5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7901" y="4348199"/>
            <a:ext cx="475157" cy="475154"/>
          </a:xfrm>
          <a:prstGeom prst="rect">
            <a:avLst/>
          </a:prstGeom>
        </p:spPr>
      </p:pic>
      <p:pic>
        <p:nvPicPr>
          <p:cNvPr id="518" name="Picture 517"/>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881461" y="3017759"/>
            <a:ext cx="708744" cy="440384"/>
          </a:xfrm>
          <a:prstGeom prst="rect">
            <a:avLst/>
          </a:prstGeom>
        </p:spPr>
      </p:pic>
      <p:pic>
        <p:nvPicPr>
          <p:cNvPr id="519" name="Picture 5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3237" y="2988865"/>
            <a:ext cx="511357" cy="498172"/>
          </a:xfrm>
          <a:prstGeom prst="rect">
            <a:avLst/>
          </a:prstGeom>
        </p:spPr>
      </p:pic>
      <p:sp>
        <p:nvSpPr>
          <p:cNvPr id="520" name="Rectangle 519"/>
          <p:cNvSpPr/>
          <p:nvPr/>
        </p:nvSpPr>
        <p:spPr>
          <a:xfrm>
            <a:off x="9399323" y="3518458"/>
            <a:ext cx="459738" cy="238240"/>
          </a:xfrm>
          <a:prstGeom prst="rect">
            <a:avLst/>
          </a:prstGeom>
        </p:spPr>
        <p:txBody>
          <a:bodyPr wrap="none">
            <a:spAutoFit/>
          </a:bodyPr>
          <a:lstStyle/>
          <a:p>
            <a:pPr algn="ctr" defTabSz="582327" fontAlgn="ctr">
              <a:defRPr/>
            </a:pPr>
            <a:r>
              <a:rPr lang="en-US" sz="918" b="1" kern="0">
                <a:solidFill>
                  <a:srgbClr val="505050"/>
                </a:solidFill>
                <a:latin typeface="Segoe UI"/>
              </a:rPr>
              <a:t>ITAR</a:t>
            </a:r>
          </a:p>
        </p:txBody>
      </p:sp>
      <p:sp>
        <p:nvSpPr>
          <p:cNvPr id="521" name="Rectangle 520"/>
          <p:cNvSpPr/>
          <p:nvPr/>
        </p:nvSpPr>
        <p:spPr>
          <a:xfrm>
            <a:off x="10501414" y="3518458"/>
            <a:ext cx="422136" cy="238240"/>
          </a:xfrm>
          <a:prstGeom prst="rect">
            <a:avLst/>
          </a:prstGeom>
        </p:spPr>
        <p:txBody>
          <a:bodyPr wrap="none">
            <a:spAutoFit/>
          </a:bodyPr>
          <a:lstStyle/>
          <a:p>
            <a:pPr algn="ctr" defTabSz="582327" fontAlgn="ctr">
              <a:defRPr/>
            </a:pPr>
            <a:r>
              <a:rPr lang="en-US" sz="918" b="1" kern="0">
                <a:solidFill>
                  <a:srgbClr val="505050"/>
                </a:solidFill>
                <a:latin typeface="Segoe UI"/>
              </a:rPr>
              <a:t>CJIS</a:t>
            </a:r>
          </a:p>
        </p:txBody>
      </p:sp>
      <p:sp>
        <p:nvSpPr>
          <p:cNvPr id="522" name="Rectangle 521"/>
          <p:cNvSpPr/>
          <p:nvPr/>
        </p:nvSpPr>
        <p:spPr>
          <a:xfrm>
            <a:off x="710636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GxP</a:t>
            </a:r>
          </a:p>
          <a:p>
            <a:pPr algn="ctr" defTabSz="582327" fontAlgn="ctr">
              <a:defRPr/>
            </a:pPr>
            <a:r>
              <a:rPr lang="en-US" sz="918" b="1" kern="0">
                <a:solidFill>
                  <a:srgbClr val="505050"/>
                </a:solidFill>
                <a:latin typeface="Segoe UI"/>
              </a:rPr>
              <a:t>21 CFR Part 11</a:t>
            </a:r>
          </a:p>
        </p:txBody>
      </p:sp>
      <p:sp>
        <p:nvSpPr>
          <p:cNvPr id="523" name="Rectangle 522"/>
          <p:cNvSpPr/>
          <p:nvPr/>
        </p:nvSpPr>
        <p:spPr>
          <a:xfrm>
            <a:off x="11403657" y="3518458"/>
            <a:ext cx="678818" cy="238240"/>
          </a:xfrm>
          <a:prstGeom prst="rect">
            <a:avLst/>
          </a:prstGeom>
        </p:spPr>
        <p:txBody>
          <a:bodyPr wrap="none">
            <a:spAutoFit/>
          </a:bodyPr>
          <a:lstStyle/>
          <a:p>
            <a:pPr algn="ctr" defTabSz="582327" fontAlgn="ctr">
              <a:defRPr/>
            </a:pPr>
            <a:r>
              <a:rPr lang="en-US" sz="918" b="1" kern="0">
                <a:solidFill>
                  <a:srgbClr val="505050"/>
                </a:solidFill>
                <a:latin typeface="Segoe UI"/>
              </a:rPr>
              <a:t>IRS 1075</a:t>
            </a:r>
          </a:p>
        </p:txBody>
      </p:sp>
      <p:pic>
        <p:nvPicPr>
          <p:cNvPr id="524" name="Picture 6" descr="image0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2608" y="2967753"/>
            <a:ext cx="540398" cy="54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 name="Rectangle 524"/>
          <p:cNvSpPr/>
          <p:nvPr/>
        </p:nvSpPr>
        <p:spPr>
          <a:xfrm>
            <a:off x="8133874" y="3518458"/>
            <a:ext cx="788112" cy="382308"/>
          </a:xfrm>
          <a:prstGeom prst="rect">
            <a:avLst/>
          </a:prstGeom>
        </p:spPr>
        <p:txBody>
          <a:bodyPr wrap="square">
            <a:spAutoFit/>
          </a:bodyPr>
          <a:lstStyle/>
          <a:p>
            <a:pPr algn="ctr" defTabSz="582327" fontAlgn="ctr">
              <a:defRPr/>
            </a:pPr>
            <a:r>
              <a:rPr lang="en-US" sz="918" b="1" kern="0">
                <a:solidFill>
                  <a:srgbClr val="505050"/>
                </a:solidFill>
                <a:latin typeface="Segoe UI"/>
              </a:rPr>
              <a:t>Section 508 VPAT</a:t>
            </a:r>
          </a:p>
        </p:txBody>
      </p:sp>
      <p:pic>
        <p:nvPicPr>
          <p:cNvPr id="537" name="Picture 536"/>
          <p:cNvPicPr>
            <a:picLocks noChangeAspect="1"/>
          </p:cNvPicPr>
          <p:nvPr/>
        </p:nvPicPr>
        <p:blipFill>
          <a:blip r:embed="rId9"/>
          <a:stretch>
            <a:fillRect/>
          </a:stretch>
        </p:blipFill>
        <p:spPr>
          <a:xfrm>
            <a:off x="1038928" y="1853700"/>
            <a:ext cx="517653" cy="518749"/>
          </a:xfrm>
          <a:prstGeom prst="rect">
            <a:avLst/>
          </a:prstGeom>
        </p:spPr>
      </p:pic>
      <p:sp>
        <p:nvSpPr>
          <p:cNvPr id="538" name="Rectangle 537"/>
          <p:cNvSpPr/>
          <p:nvPr/>
        </p:nvSpPr>
        <p:spPr>
          <a:xfrm>
            <a:off x="1060246" y="2444283"/>
            <a:ext cx="578603"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27001</a:t>
            </a:r>
          </a:p>
        </p:txBody>
      </p:sp>
      <p:pic>
        <p:nvPicPr>
          <p:cNvPr id="540" name="Picture 539"/>
          <p:cNvPicPr>
            <a:picLocks noChangeAspect="1"/>
          </p:cNvPicPr>
          <p:nvPr/>
        </p:nvPicPr>
        <p:blipFill>
          <a:blip r:embed="rId10"/>
          <a:stretch>
            <a:fillRect/>
          </a:stretch>
        </p:blipFill>
        <p:spPr>
          <a:xfrm>
            <a:off x="5474057" y="1855751"/>
            <a:ext cx="562156" cy="514648"/>
          </a:xfrm>
          <a:prstGeom prst="rect">
            <a:avLst/>
          </a:prstGeom>
        </p:spPr>
      </p:pic>
      <p:sp>
        <p:nvSpPr>
          <p:cNvPr id="541" name="Rectangle 540"/>
          <p:cNvSpPr/>
          <p:nvPr/>
        </p:nvSpPr>
        <p:spPr>
          <a:xfrm>
            <a:off x="5367257"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1</a:t>
            </a:r>
          </a:p>
          <a:p>
            <a:pPr algn="ctr" defTabSz="609030" fontAlgn="ctr">
              <a:defRPr/>
            </a:pPr>
            <a:r>
              <a:rPr lang="en-US" sz="918" b="1" kern="0">
                <a:solidFill>
                  <a:srgbClr val="505050"/>
                </a:solidFill>
                <a:latin typeface="Segoe UI"/>
              </a:rPr>
              <a:t>Type 2</a:t>
            </a:r>
          </a:p>
        </p:txBody>
      </p:sp>
      <p:pic>
        <p:nvPicPr>
          <p:cNvPr id="5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8966"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2181442"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27018</a:t>
            </a:r>
          </a:p>
        </p:txBody>
      </p:sp>
      <p:pic>
        <p:nvPicPr>
          <p:cNvPr id="546" name="Picture 545"/>
          <p:cNvPicPr>
            <a:picLocks noChangeAspect="1"/>
          </p:cNvPicPr>
          <p:nvPr/>
        </p:nvPicPr>
        <p:blipFill>
          <a:blip r:embed="rId12"/>
          <a:stretch>
            <a:fillRect/>
          </a:stretch>
        </p:blipFill>
        <p:spPr>
          <a:xfrm>
            <a:off x="8779471" y="1967223"/>
            <a:ext cx="760755" cy="291705"/>
          </a:xfrm>
          <a:prstGeom prst="rect">
            <a:avLst/>
          </a:prstGeom>
        </p:spPr>
      </p:pic>
      <p:sp>
        <p:nvSpPr>
          <p:cNvPr id="547" name="Rectangle 546"/>
          <p:cNvSpPr/>
          <p:nvPr/>
        </p:nvSpPr>
        <p:spPr>
          <a:xfrm>
            <a:off x="8784140"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Self-Assessment</a:t>
            </a:r>
          </a:p>
          <a:p>
            <a:pPr algn="ctr" defTabSz="609030" fontAlgn="ctr">
              <a:defRPr/>
            </a:pPr>
            <a:endParaRPr lang="en-US" sz="918" b="1" kern="0">
              <a:solidFill>
                <a:srgbClr val="505050"/>
              </a:solidFill>
              <a:latin typeface="Segoe UI"/>
            </a:endParaRPr>
          </a:p>
        </p:txBody>
      </p:sp>
      <p:pic>
        <p:nvPicPr>
          <p:cNvPr id="555" name="Picture 5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44882" y="5815202"/>
            <a:ext cx="585965" cy="191771"/>
          </a:xfrm>
          <a:prstGeom prst="rect">
            <a:avLst/>
          </a:prstGeom>
        </p:spPr>
      </p:pic>
      <p:sp>
        <p:nvSpPr>
          <p:cNvPr id="556" name="Rectangle 555"/>
          <p:cNvSpPr/>
          <p:nvPr/>
        </p:nvSpPr>
        <p:spPr>
          <a:xfrm>
            <a:off x="4251672" y="6268732"/>
            <a:ext cx="1199089"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Singapore</a:t>
            </a:r>
          </a:p>
          <a:p>
            <a:pPr algn="ctr" defTabSz="582327" fontAlgn="ctr">
              <a:defRPr/>
            </a:pPr>
            <a:r>
              <a:rPr lang="en-US" sz="918" b="1" kern="0">
                <a:solidFill>
                  <a:srgbClr val="505050"/>
                </a:solidFill>
                <a:latin typeface="Segoe UI"/>
              </a:rPr>
              <a:t>MTCS</a:t>
            </a:r>
          </a:p>
        </p:txBody>
      </p:sp>
      <p:sp>
        <p:nvSpPr>
          <p:cNvPr id="558" name="Rectangle 557"/>
          <p:cNvSpPr/>
          <p:nvPr/>
        </p:nvSpPr>
        <p:spPr>
          <a:xfrm>
            <a:off x="1828650" y="6268732"/>
            <a:ext cx="114098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UK </a:t>
            </a:r>
          </a:p>
          <a:p>
            <a:pPr algn="ctr" defTabSz="582327" fontAlgn="ctr">
              <a:defRPr/>
            </a:pPr>
            <a:r>
              <a:rPr lang="en-US" sz="918" b="1" kern="0">
                <a:solidFill>
                  <a:srgbClr val="505050"/>
                </a:solidFill>
                <a:latin typeface="Segoe UI"/>
              </a:rPr>
              <a:t>G-Cloud</a:t>
            </a:r>
          </a:p>
        </p:txBody>
      </p:sp>
      <p:pic>
        <p:nvPicPr>
          <p:cNvPr id="559" name="Picture 5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26900" y="5725813"/>
            <a:ext cx="370549" cy="370549"/>
          </a:xfrm>
          <a:prstGeom prst="rect">
            <a:avLst/>
          </a:prstGeom>
        </p:spPr>
      </p:pic>
      <p:sp>
        <p:nvSpPr>
          <p:cNvPr id="561" name="Rectangle 560"/>
          <p:cNvSpPr/>
          <p:nvPr/>
        </p:nvSpPr>
        <p:spPr>
          <a:xfrm>
            <a:off x="5098928" y="6268732"/>
            <a:ext cx="9769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Australia</a:t>
            </a:r>
          </a:p>
          <a:p>
            <a:pPr algn="ctr" defTabSz="582327" fontAlgn="ctr">
              <a:defRPr/>
            </a:pPr>
            <a:r>
              <a:rPr lang="en-US" sz="918" b="1" kern="0">
                <a:solidFill>
                  <a:srgbClr val="505050"/>
                </a:solidFill>
                <a:latin typeface="Segoe UI"/>
              </a:rPr>
              <a:t>IRAP/CCSL</a:t>
            </a:r>
          </a:p>
        </p:txBody>
      </p:sp>
      <p:pic>
        <p:nvPicPr>
          <p:cNvPr id="562" name="Picture 561" descr="IRAP logo">
            <a:hlinkClick r:id="rId15"/>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95981" y="5750645"/>
            <a:ext cx="485698" cy="320885"/>
          </a:xfrm>
          <a:prstGeom prst="rect">
            <a:avLst/>
          </a:prstGeom>
          <a:noFill/>
          <a:ln>
            <a:noFill/>
          </a:ln>
        </p:spPr>
      </p:pic>
      <p:pic>
        <p:nvPicPr>
          <p:cNvPr id="564" name="Picture 563" descr="FISC : The Center for Financial Industry Infomation System">
            <a:hlinkClick r:id="rId17" tooltip="&quot;FISC HOME&quot;"/>
          </p:cNvPr>
          <p:cNvPicPr/>
          <p:nvPr/>
        </p:nvPicPr>
        <p:blipFill rotWithShape="1">
          <a:blip r:embed="rId18" cstate="print">
            <a:extLst>
              <a:ext uri="{28A0092B-C50C-407E-A947-70E740481C1C}">
                <a14:useLocalDpi xmlns:a14="http://schemas.microsoft.com/office/drawing/2010/main" val="0"/>
              </a:ext>
            </a:extLst>
          </a:blip>
          <a:srcRect r="68254"/>
          <a:stretch/>
        </p:blipFill>
        <p:spPr bwMode="auto">
          <a:xfrm>
            <a:off x="4741615" y="4459544"/>
            <a:ext cx="608593" cy="252464"/>
          </a:xfrm>
          <a:prstGeom prst="rect">
            <a:avLst/>
          </a:prstGeom>
          <a:noFill/>
          <a:ln>
            <a:noFill/>
          </a:ln>
        </p:spPr>
      </p:pic>
      <p:sp>
        <p:nvSpPr>
          <p:cNvPr id="565" name="Rectangle 564"/>
          <p:cNvSpPr/>
          <p:nvPr/>
        </p:nvSpPr>
        <p:spPr>
          <a:xfrm>
            <a:off x="4681162" y="4919702"/>
            <a:ext cx="774391" cy="382308"/>
          </a:xfrm>
          <a:prstGeom prst="rect">
            <a:avLst/>
          </a:prstGeom>
        </p:spPr>
        <p:txBody>
          <a:bodyPr wrap="square">
            <a:spAutoFit/>
          </a:bodyPr>
          <a:lstStyle/>
          <a:p>
            <a:pPr algn="ctr" defTabSz="582327" fontAlgn="ctr">
              <a:defRPr/>
            </a:pPr>
            <a:r>
              <a:rPr lang="en-US" sz="918" b="1" kern="0">
                <a:solidFill>
                  <a:srgbClr val="505050"/>
                </a:solidFill>
                <a:latin typeface="Segoe UI"/>
              </a:rPr>
              <a:t>FISC</a:t>
            </a:r>
          </a:p>
          <a:p>
            <a:pPr algn="ctr" defTabSz="582327" fontAlgn="ctr">
              <a:defRPr/>
            </a:pPr>
            <a:r>
              <a:rPr lang="en-US" sz="918" b="1" kern="0">
                <a:solidFill>
                  <a:srgbClr val="505050"/>
                </a:solidFill>
                <a:latin typeface="Segoe UI"/>
              </a:rPr>
              <a:t>Japan</a:t>
            </a:r>
          </a:p>
        </p:txBody>
      </p:sp>
      <p:sp>
        <p:nvSpPr>
          <p:cNvPr id="566" name="Rectangle 565"/>
          <p:cNvSpPr/>
          <p:nvPr/>
        </p:nvSpPr>
        <p:spPr>
          <a:xfrm>
            <a:off x="2291544" y="6268732"/>
            <a:ext cx="13466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DJCP</a:t>
            </a:r>
          </a:p>
        </p:txBody>
      </p:sp>
      <p:pic>
        <p:nvPicPr>
          <p:cNvPr id="568" name="Picture 567" descr="http://ts1.mm.bing.net/th?&amp;id=HN.607999990459468225&amp;w=300&amp;h=300&amp;c=0&amp;pid=1.9&amp;rs=0&amp;p=0"/>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24431" y="5723807"/>
            <a:ext cx="409948" cy="374561"/>
          </a:xfrm>
          <a:prstGeom prst="rect">
            <a:avLst/>
          </a:prstGeom>
          <a:noFill/>
          <a:ln>
            <a:noFill/>
          </a:ln>
        </p:spPr>
      </p:pic>
      <p:sp>
        <p:nvSpPr>
          <p:cNvPr id="569" name="Rectangle 568"/>
          <p:cNvSpPr/>
          <p:nvPr/>
        </p:nvSpPr>
        <p:spPr>
          <a:xfrm>
            <a:off x="5660100" y="6268732"/>
            <a:ext cx="1124448"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 New </a:t>
            </a:r>
          </a:p>
          <a:p>
            <a:pPr algn="ctr" defTabSz="582327" fontAlgn="ctr">
              <a:defRPr/>
            </a:pPr>
            <a:r>
              <a:rPr lang="en-US" sz="918" b="1" kern="0">
                <a:solidFill>
                  <a:srgbClr val="505050"/>
                </a:solidFill>
                <a:latin typeface="Segoe UI"/>
              </a:rPr>
              <a:t>Zealand </a:t>
            </a:r>
          </a:p>
          <a:p>
            <a:pPr algn="ctr" defTabSz="582327" fontAlgn="ctr">
              <a:defRPr/>
            </a:pPr>
            <a:r>
              <a:rPr lang="en-US" sz="918" b="1" kern="0">
                <a:solidFill>
                  <a:srgbClr val="505050"/>
                </a:solidFill>
                <a:latin typeface="Segoe UI"/>
              </a:rPr>
              <a:t>GCIO</a:t>
            </a:r>
          </a:p>
        </p:txBody>
      </p:sp>
      <p:pic>
        <p:nvPicPr>
          <p:cNvPr id="571" name="Picture 8" descr="image0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94757" y="5686982"/>
            <a:ext cx="448211" cy="44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36166" y="6268732"/>
            <a:ext cx="77417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GB 18030</a:t>
            </a:r>
          </a:p>
        </p:txBody>
      </p:sp>
      <p:sp>
        <p:nvSpPr>
          <p:cNvPr id="574" name="Rectangle 573"/>
          <p:cNvSpPr/>
          <p:nvPr/>
        </p:nvSpPr>
        <p:spPr>
          <a:xfrm>
            <a:off x="1148014" y="6268732"/>
            <a:ext cx="115205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EU</a:t>
            </a:r>
          </a:p>
          <a:p>
            <a:pPr algn="ctr" defTabSz="582327" fontAlgn="ctr">
              <a:defRPr/>
            </a:pPr>
            <a:r>
              <a:rPr lang="en-US" sz="918" b="1" kern="0">
                <a:solidFill>
                  <a:srgbClr val="505050"/>
                </a:solidFill>
                <a:latin typeface="Segoe UI"/>
              </a:rPr>
              <a:t>Model Clauses</a:t>
            </a:r>
          </a:p>
        </p:txBody>
      </p:sp>
      <p:pic>
        <p:nvPicPr>
          <p:cNvPr id="575" name="Picture 57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434928" y="5712894"/>
            <a:ext cx="572015" cy="396387"/>
          </a:xfrm>
          <a:prstGeom prst="rect">
            <a:avLst/>
          </a:prstGeom>
        </p:spPr>
      </p:pic>
      <p:sp>
        <p:nvSpPr>
          <p:cNvPr id="577" name="Rectangle 576"/>
          <p:cNvSpPr/>
          <p:nvPr/>
        </p:nvSpPr>
        <p:spPr>
          <a:xfrm>
            <a:off x="7053459" y="6268732"/>
            <a:ext cx="63812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ENISA</a:t>
            </a:r>
          </a:p>
          <a:p>
            <a:pPr algn="ctr" defTabSz="582327" fontAlgn="ctr">
              <a:defRPr/>
            </a:pPr>
            <a:r>
              <a:rPr lang="en-US" sz="918" b="1" kern="0">
                <a:solidFill>
                  <a:srgbClr val="505050"/>
                </a:solidFill>
                <a:latin typeface="Segoe UI"/>
              </a:rPr>
              <a:t>IAF</a:t>
            </a:r>
          </a:p>
        </p:txBody>
      </p:sp>
      <p:pic>
        <p:nvPicPr>
          <p:cNvPr id="578" name="Picture 57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68356" y="5708227"/>
            <a:ext cx="429789" cy="405721"/>
          </a:xfrm>
          <a:prstGeom prst="rect">
            <a:avLst/>
          </a:prstGeom>
        </p:spPr>
      </p:pic>
      <p:pic>
        <p:nvPicPr>
          <p:cNvPr id="580" name="Picture 57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0504" y="5778058"/>
            <a:ext cx="443672" cy="266059"/>
          </a:xfrm>
          <a:prstGeom prst="rect">
            <a:avLst/>
          </a:prstGeom>
        </p:spPr>
      </p:pic>
      <p:sp>
        <p:nvSpPr>
          <p:cNvPr id="581" name="Rectangle 580"/>
          <p:cNvSpPr/>
          <p:nvPr/>
        </p:nvSpPr>
        <p:spPr>
          <a:xfrm>
            <a:off x="553620" y="6268732"/>
            <a:ext cx="875082"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Argentina PDPA</a:t>
            </a:r>
          </a:p>
        </p:txBody>
      </p:sp>
      <p:pic>
        <p:nvPicPr>
          <p:cNvPr id="583" name="Picture 582" descr="http://jcispa.jasa.jp/wp/wp-content/themes/jcispa_academica/images/fig_cslogo01.png"/>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795207" y="5734373"/>
            <a:ext cx="401625" cy="353429"/>
          </a:xfrm>
          <a:prstGeom prst="rect">
            <a:avLst/>
          </a:prstGeom>
          <a:noFill/>
          <a:ln>
            <a:noFill/>
          </a:ln>
        </p:spPr>
      </p:pic>
      <p:sp>
        <p:nvSpPr>
          <p:cNvPr id="584" name="Rectangle 583"/>
          <p:cNvSpPr/>
          <p:nvPr/>
        </p:nvSpPr>
        <p:spPr>
          <a:xfrm>
            <a:off x="7592497"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Japan CS Mark Gold</a:t>
            </a:r>
          </a:p>
        </p:txBody>
      </p:sp>
      <p:pic>
        <p:nvPicPr>
          <p:cNvPr id="585" name="Picture 584" descr="FedRAMP"/>
          <p:cNvPicPr/>
          <p:nvPr/>
        </p:nvPicPr>
        <p:blipFill>
          <a:blip r:embed="rId25">
            <a:extLst>
              <a:ext uri="{28A0092B-C50C-407E-A947-70E740481C1C}">
                <a14:useLocalDpi xmlns:a14="http://schemas.microsoft.com/office/drawing/2010/main" val="0"/>
              </a:ext>
            </a:extLst>
          </a:blip>
          <a:srcRect/>
          <a:stretch>
            <a:fillRect/>
          </a:stretch>
        </p:blipFill>
        <p:spPr bwMode="auto">
          <a:xfrm>
            <a:off x="5780461" y="3115780"/>
            <a:ext cx="697119" cy="244341"/>
          </a:xfrm>
          <a:prstGeom prst="rect">
            <a:avLst/>
          </a:prstGeom>
          <a:noFill/>
          <a:ln>
            <a:noFill/>
          </a:ln>
        </p:spPr>
      </p:pic>
      <p:sp>
        <p:nvSpPr>
          <p:cNvPr id="586" name="Rectangle 585"/>
          <p:cNvSpPr/>
          <p:nvPr/>
        </p:nvSpPr>
        <p:spPr>
          <a:xfrm>
            <a:off x="5698829" y="3518458"/>
            <a:ext cx="822689" cy="238240"/>
          </a:xfrm>
          <a:prstGeom prst="rect">
            <a:avLst/>
          </a:prstGeom>
        </p:spPr>
        <p:txBody>
          <a:bodyPr wrap="none">
            <a:spAutoFit/>
          </a:bodyPr>
          <a:lstStyle/>
          <a:p>
            <a:pPr algn="ctr" defTabSz="582327" fontAlgn="ctr">
              <a:defRPr/>
            </a:pPr>
            <a:r>
              <a:rPr lang="en-US" sz="918" b="1" kern="0">
                <a:solidFill>
                  <a:srgbClr val="505050"/>
                </a:solidFill>
                <a:latin typeface="Segoe UI"/>
              </a:rPr>
              <a:t>SP 800-171</a:t>
            </a:r>
          </a:p>
        </p:txBody>
      </p:sp>
      <p:sp>
        <p:nvSpPr>
          <p:cNvPr id="587" name="Rectangle 586"/>
          <p:cNvSpPr/>
          <p:nvPr/>
        </p:nvSpPr>
        <p:spPr>
          <a:xfrm>
            <a:off x="3740655" y="6268732"/>
            <a:ext cx="739438"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TRUCS</a:t>
            </a:r>
          </a:p>
        </p:txBody>
      </p:sp>
      <p:sp>
        <p:nvSpPr>
          <p:cNvPr id="588" name="Rectangle 587"/>
          <p:cNvSpPr/>
          <p:nvPr/>
        </p:nvSpPr>
        <p:spPr>
          <a:xfrm>
            <a:off x="8389235" y="6268732"/>
            <a:ext cx="594266"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ENS</a:t>
            </a:r>
          </a:p>
        </p:txBody>
      </p:sp>
      <p:sp>
        <p:nvSpPr>
          <p:cNvPr id="599" name="Rectangle 598"/>
          <p:cNvSpPr/>
          <p:nvPr/>
        </p:nvSpPr>
        <p:spPr>
          <a:xfrm>
            <a:off x="667290" y="4919703"/>
            <a:ext cx="875116"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PCI DSS</a:t>
            </a:r>
          </a:p>
          <a:p>
            <a:pPr algn="ctr" defTabSz="609030" fontAlgn="ctr">
              <a:defRPr/>
            </a:pPr>
            <a:r>
              <a:rPr lang="en-US" sz="918" b="1" kern="0">
                <a:solidFill>
                  <a:srgbClr val="505050"/>
                </a:solidFill>
                <a:latin typeface="Segoe UI"/>
              </a:rPr>
              <a:t>Level 1</a:t>
            </a:r>
          </a:p>
        </p:txBody>
      </p:sp>
      <p:pic>
        <p:nvPicPr>
          <p:cNvPr id="601" name="Picture 60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75065" y="4299159"/>
            <a:ext cx="573233" cy="573233"/>
          </a:xfrm>
          <a:prstGeom prst="rect">
            <a:avLst/>
          </a:prstGeom>
        </p:spPr>
      </p:pic>
      <p:sp>
        <p:nvSpPr>
          <p:cNvPr id="602" name="Rectangle 601"/>
          <p:cNvSpPr/>
          <p:nvPr/>
        </p:nvSpPr>
        <p:spPr>
          <a:xfrm>
            <a:off x="1530725" y="4919703"/>
            <a:ext cx="66191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CDSA</a:t>
            </a:r>
          </a:p>
        </p:txBody>
      </p:sp>
      <p:sp>
        <p:nvSpPr>
          <p:cNvPr id="604" name="Rectangle 603"/>
          <p:cNvSpPr/>
          <p:nvPr/>
        </p:nvSpPr>
        <p:spPr>
          <a:xfrm>
            <a:off x="3661196" y="4919703"/>
            <a:ext cx="11908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Shared</a:t>
            </a:r>
          </a:p>
          <a:p>
            <a:pPr algn="ctr" defTabSz="609030" fontAlgn="ctr">
              <a:defRPr/>
            </a:pPr>
            <a:r>
              <a:rPr lang="en-US" sz="918" b="1" kern="0">
                <a:solidFill>
                  <a:srgbClr val="505050"/>
                </a:solidFill>
                <a:latin typeface="Segoe UI"/>
              </a:rPr>
              <a:t>Assessments</a:t>
            </a:r>
          </a:p>
        </p:txBody>
      </p:sp>
      <p:pic>
        <p:nvPicPr>
          <p:cNvPr id="605" name="Picture 60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59275" y="4430338"/>
            <a:ext cx="628153" cy="310876"/>
          </a:xfrm>
          <a:prstGeom prst="rect">
            <a:avLst/>
          </a:prstGeom>
        </p:spPr>
      </p:pic>
      <p:sp>
        <p:nvSpPr>
          <p:cNvPr id="606" name="Rectangle 605"/>
          <p:cNvSpPr/>
          <p:nvPr/>
        </p:nvSpPr>
        <p:spPr>
          <a:xfrm>
            <a:off x="2208195"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MPAA</a:t>
            </a:r>
          </a:p>
        </p:txBody>
      </p:sp>
      <p:sp>
        <p:nvSpPr>
          <p:cNvPr id="608" name="Rectangle 607"/>
          <p:cNvSpPr/>
          <p:nvPr/>
        </p:nvSpPr>
        <p:spPr>
          <a:xfrm>
            <a:off x="6548661" y="6268732"/>
            <a:ext cx="52913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Japan </a:t>
            </a:r>
            <a:br>
              <a:rPr lang="en-US" sz="918" b="1" kern="0">
                <a:solidFill>
                  <a:srgbClr val="505050"/>
                </a:solidFill>
                <a:latin typeface="Segoe UI"/>
              </a:rPr>
            </a:br>
            <a:r>
              <a:rPr lang="en-US" sz="918" b="1" kern="0">
                <a:solidFill>
                  <a:srgbClr val="505050"/>
                </a:solidFill>
                <a:latin typeface="Segoe UI"/>
              </a:rPr>
              <a:t>My</a:t>
            </a:r>
          </a:p>
          <a:p>
            <a:pPr algn="ctr" defTabSz="609030" fontAlgn="ctr">
              <a:defRPr/>
            </a:pPr>
            <a:r>
              <a:rPr lang="en-US" sz="918" b="1" kern="0">
                <a:solidFill>
                  <a:srgbClr val="505050"/>
                </a:solidFill>
                <a:latin typeface="Segoe UI"/>
              </a:rPr>
              <a:t>Number </a:t>
            </a:r>
            <a:br>
              <a:rPr lang="en-US" sz="918" b="1" kern="0">
                <a:solidFill>
                  <a:srgbClr val="505050"/>
                </a:solidFill>
                <a:latin typeface="Segoe UI"/>
              </a:rPr>
            </a:br>
            <a:r>
              <a:rPr lang="en-US" sz="918" b="1" kern="0">
                <a:solidFill>
                  <a:srgbClr val="505050"/>
                </a:solidFill>
                <a:latin typeface="Segoe UI"/>
              </a:rPr>
              <a:t>Act</a:t>
            </a:r>
          </a:p>
        </p:txBody>
      </p:sp>
      <p:pic>
        <p:nvPicPr>
          <p:cNvPr id="609" name="Picture 6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561777" y="5713612"/>
            <a:ext cx="516016" cy="394951"/>
          </a:xfrm>
          <a:prstGeom prst="rect">
            <a:avLst/>
          </a:prstGeom>
        </p:spPr>
      </p:pic>
      <p:pic>
        <p:nvPicPr>
          <p:cNvPr id="611" name="Picture 6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63024" y="4363069"/>
            <a:ext cx="669104" cy="445414"/>
          </a:xfrm>
          <a:prstGeom prst="rect">
            <a:avLst/>
          </a:prstGeom>
        </p:spPr>
      </p:pic>
      <p:sp>
        <p:nvSpPr>
          <p:cNvPr id="612" name="Rectangle 611"/>
          <p:cNvSpPr/>
          <p:nvPr/>
        </p:nvSpPr>
        <p:spPr>
          <a:xfrm>
            <a:off x="2978780"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FACT</a:t>
            </a:r>
          </a:p>
          <a:p>
            <a:pPr algn="ctr" defTabSz="609030" fontAlgn="ctr">
              <a:defRPr/>
            </a:pPr>
            <a:r>
              <a:rPr lang="en-US" sz="918" b="1" kern="0">
                <a:solidFill>
                  <a:srgbClr val="505050"/>
                </a:solidFill>
                <a:latin typeface="Segoe UI"/>
              </a:rPr>
              <a:t>UK</a:t>
            </a:r>
          </a:p>
        </p:txBody>
      </p:sp>
      <p:sp>
        <p:nvSpPr>
          <p:cNvPr id="613" name="Rectangle 612"/>
          <p:cNvSpPr/>
          <p:nvPr/>
        </p:nvSpPr>
        <p:spPr>
          <a:xfrm>
            <a:off x="2016215"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High</a:t>
            </a:r>
          </a:p>
          <a:p>
            <a:pPr algn="ctr" defTabSz="582327" fontAlgn="ctr">
              <a:defRPr/>
            </a:pPr>
            <a:r>
              <a:rPr lang="en-US" sz="918" b="1" kern="0">
                <a:solidFill>
                  <a:srgbClr val="505050"/>
                </a:solidFill>
                <a:latin typeface="Segoe UI"/>
              </a:rPr>
              <a:t>JAB P-ATO</a:t>
            </a:r>
          </a:p>
        </p:txBody>
      </p:sp>
      <p:pic>
        <p:nvPicPr>
          <p:cNvPr id="614" name="Picture 15" descr="http://www.filetransferglossary.com/wp-content/uploads/2011/01/FIPS_140-2_validated_logo.gif"/>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048518" y="2963364"/>
            <a:ext cx="553171" cy="549173"/>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17" descr="https://upload.wikimedia.org/wikipedia/commons/thumb/4/43/US-FederalTradeCommission-Seal.svg/2000px-US-FederalTradeCommission-Seal.svg.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884998" y="4343893"/>
            <a:ext cx="483765" cy="483765"/>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749944"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GLBA</a:t>
            </a:r>
          </a:p>
        </p:txBody>
      </p:sp>
      <p:sp>
        <p:nvSpPr>
          <p:cNvPr id="617" name="Rectangle 616"/>
          <p:cNvSpPr/>
          <p:nvPr/>
        </p:nvSpPr>
        <p:spPr>
          <a:xfrm>
            <a:off x="4535221"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4</a:t>
            </a:r>
          </a:p>
        </p:txBody>
      </p:sp>
      <p:pic>
        <p:nvPicPr>
          <p:cNvPr id="618" name="Picture 617" descr="Spain ENS Logo"/>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94448" y="5684268"/>
            <a:ext cx="592695" cy="453638"/>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descr="https://www.basefarm.com/sites/default/files/media/Article/basefarm-pci-dss_0.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12075" y="4374789"/>
            <a:ext cx="617891" cy="421974"/>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125423" y="4354058"/>
            <a:ext cx="926873" cy="463436"/>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246311"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MARS-E</a:t>
            </a:r>
          </a:p>
        </p:txBody>
      </p:sp>
      <p:sp>
        <p:nvSpPr>
          <p:cNvPr id="623" name="Rectangle 622"/>
          <p:cNvSpPr/>
          <p:nvPr/>
        </p:nvSpPr>
        <p:spPr>
          <a:xfrm>
            <a:off x="11687226" y="4919702"/>
            <a:ext cx="489167" cy="238240"/>
          </a:xfrm>
          <a:prstGeom prst="rect">
            <a:avLst/>
          </a:prstGeom>
        </p:spPr>
        <p:txBody>
          <a:bodyPr wrap="none">
            <a:spAutoFit/>
          </a:bodyPr>
          <a:lstStyle/>
          <a:p>
            <a:pPr algn="ctr" defTabSz="582215" fontAlgn="ctr">
              <a:defRPr/>
            </a:pPr>
            <a:r>
              <a:rPr lang="en-US" sz="918" b="1" kern="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516839" y="4452919"/>
            <a:ext cx="683073" cy="265714"/>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624"/>
          <p:cNvPicPr>
            <a:picLocks noChangeAspect="1"/>
          </p:cNvPicPr>
          <p:nvPr/>
        </p:nvPicPr>
        <p:blipFill>
          <a:blip r:embed="rId36"/>
          <a:stretch>
            <a:fillRect/>
          </a:stretch>
        </p:blipFill>
        <p:spPr>
          <a:xfrm>
            <a:off x="3865814" y="5721366"/>
            <a:ext cx="524661" cy="379442"/>
          </a:xfrm>
          <a:prstGeom prst="rect">
            <a:avLst/>
          </a:prstGeom>
        </p:spPr>
      </p:pic>
      <p:pic>
        <p:nvPicPr>
          <p:cNvPr id="626" name="Picture 625"/>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2187558" y="3017759"/>
            <a:ext cx="708744" cy="440384"/>
          </a:xfrm>
          <a:prstGeom prst="rect">
            <a:avLst/>
          </a:prstGeom>
        </p:spPr>
      </p:pic>
      <p:pic>
        <p:nvPicPr>
          <p:cNvPr id="628"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801"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29" name="Rectangle 628"/>
          <p:cNvSpPr/>
          <p:nvPr/>
        </p:nvSpPr>
        <p:spPr>
          <a:xfrm>
            <a:off x="3306278"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27017</a:t>
            </a:r>
          </a:p>
        </p:txBody>
      </p:sp>
      <p:pic>
        <p:nvPicPr>
          <p:cNvPr id="631" name="Picture 630"/>
          <p:cNvPicPr>
            <a:picLocks noChangeAspect="1"/>
          </p:cNvPicPr>
          <p:nvPr/>
        </p:nvPicPr>
        <p:blipFill>
          <a:blip r:embed="rId10"/>
          <a:stretch>
            <a:fillRect/>
          </a:stretch>
        </p:blipFill>
        <p:spPr>
          <a:xfrm>
            <a:off x="6614239" y="1855751"/>
            <a:ext cx="562156" cy="514648"/>
          </a:xfrm>
          <a:prstGeom prst="rect">
            <a:avLst/>
          </a:prstGeom>
        </p:spPr>
      </p:pic>
      <p:sp>
        <p:nvSpPr>
          <p:cNvPr id="632" name="Rectangle 631"/>
          <p:cNvSpPr/>
          <p:nvPr/>
        </p:nvSpPr>
        <p:spPr>
          <a:xfrm>
            <a:off x="650743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2</a:t>
            </a:r>
          </a:p>
          <a:p>
            <a:pPr algn="ctr" defTabSz="609030" fontAlgn="ctr">
              <a:defRPr/>
            </a:pPr>
            <a:r>
              <a:rPr lang="en-US" sz="918" b="1" kern="0">
                <a:solidFill>
                  <a:srgbClr val="505050"/>
                </a:solidFill>
                <a:latin typeface="Segoe UI"/>
              </a:rPr>
              <a:t>Type 2</a:t>
            </a:r>
          </a:p>
        </p:txBody>
      </p:sp>
      <p:pic>
        <p:nvPicPr>
          <p:cNvPr id="634" name="Picture 633"/>
          <p:cNvPicPr>
            <a:picLocks noChangeAspect="1"/>
          </p:cNvPicPr>
          <p:nvPr/>
        </p:nvPicPr>
        <p:blipFill>
          <a:blip r:embed="rId10"/>
          <a:stretch>
            <a:fillRect/>
          </a:stretch>
        </p:blipFill>
        <p:spPr>
          <a:xfrm>
            <a:off x="7711048" y="1855751"/>
            <a:ext cx="562156" cy="514648"/>
          </a:xfrm>
          <a:prstGeom prst="rect">
            <a:avLst/>
          </a:prstGeom>
        </p:spPr>
      </p:pic>
      <p:sp>
        <p:nvSpPr>
          <p:cNvPr id="635" name="Rectangle 634"/>
          <p:cNvSpPr/>
          <p:nvPr/>
        </p:nvSpPr>
        <p:spPr>
          <a:xfrm>
            <a:off x="760424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3</a:t>
            </a:r>
          </a:p>
        </p:txBody>
      </p:sp>
      <p:sp>
        <p:nvSpPr>
          <p:cNvPr id="636" name="Rectangle 635"/>
          <p:cNvSpPr/>
          <p:nvPr/>
        </p:nvSpPr>
        <p:spPr>
          <a:xfrm>
            <a:off x="9669575" y="6268732"/>
            <a:ext cx="73555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India</a:t>
            </a:r>
          </a:p>
          <a:p>
            <a:pPr algn="ctr" defTabSz="582327" fontAlgn="ctr">
              <a:defRPr/>
            </a:pPr>
            <a:r>
              <a:rPr lang="en-US" sz="918" b="1" kern="0" err="1">
                <a:solidFill>
                  <a:srgbClr val="505050"/>
                </a:solidFill>
                <a:latin typeface="Segoe UI"/>
              </a:rPr>
              <a:t>MeitY</a:t>
            </a:r>
            <a:endParaRPr lang="en-US" sz="918" b="1" kern="0">
              <a:solidFill>
                <a:srgbClr val="505050"/>
              </a:solidFill>
              <a:latin typeface="Segoe UI"/>
            </a:endParaRPr>
          </a:p>
        </p:txBody>
      </p:sp>
      <p:pic>
        <p:nvPicPr>
          <p:cNvPr id="637" name="Picture 10" descr="http://flaglane.com/download/canadian-flag/canadian-flag-graphic.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502233" y="5795995"/>
            <a:ext cx="460368" cy="230185"/>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322281" y="6268732"/>
            <a:ext cx="811176"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Canada</a:t>
            </a:r>
          </a:p>
          <a:p>
            <a:pPr algn="ctr" defTabSz="582327" fontAlgn="ctr">
              <a:defRPr/>
            </a:pPr>
            <a:r>
              <a:rPr lang="en-US" sz="918" b="1" kern="0">
                <a:solidFill>
                  <a:srgbClr val="505050"/>
                </a:solidFill>
                <a:latin typeface="Segoe UI"/>
              </a:rPr>
              <a:t>Privacy</a:t>
            </a:r>
            <a:br>
              <a:rPr lang="en-US" sz="918" b="1" kern="0">
                <a:solidFill>
                  <a:srgbClr val="505050"/>
                </a:solidFill>
                <a:latin typeface="Segoe UI"/>
              </a:rPr>
            </a:br>
            <a:r>
              <a:rPr lang="en-US" sz="918" b="1" kern="0">
                <a:solidFill>
                  <a:srgbClr val="505050"/>
                </a:solidFill>
                <a:latin typeface="Segoe UI"/>
              </a:rPr>
              <a:t>Laws</a:t>
            </a:r>
          </a:p>
        </p:txBody>
      </p:sp>
      <p:pic>
        <p:nvPicPr>
          <p:cNvPr id="639" name="Picture 2" descr="http://vignette1.wikia.nocookie.net/logopedia/images/5/57/MPAA.jpg/revision/latest?cb=20110729215806"/>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335129" y="4444587"/>
            <a:ext cx="506054" cy="282378"/>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182887" y="5685055"/>
            <a:ext cx="314672" cy="452064"/>
          </a:xfrm>
          <a:prstGeom prst="rect">
            <a:avLst/>
          </a:prstGeom>
        </p:spPr>
      </p:pic>
      <p:sp>
        <p:nvSpPr>
          <p:cNvPr id="641" name="Rectangle 640"/>
          <p:cNvSpPr/>
          <p:nvPr/>
        </p:nvSpPr>
        <p:spPr>
          <a:xfrm>
            <a:off x="10961511" y="6268732"/>
            <a:ext cx="800871"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Privacy</a:t>
            </a:r>
          </a:p>
          <a:p>
            <a:pPr algn="ctr" defTabSz="582327" fontAlgn="ctr">
              <a:defRPr/>
            </a:pPr>
            <a:r>
              <a:rPr lang="en-US" sz="918" b="1" kern="0">
                <a:solidFill>
                  <a:srgbClr val="505050"/>
                </a:solidFill>
                <a:latin typeface="Segoe UI"/>
              </a:rPr>
              <a:t>Shield</a:t>
            </a:r>
          </a:p>
        </p:txBody>
      </p:sp>
      <p:pic>
        <p:nvPicPr>
          <p:cNvPr id="6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3644"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4386121"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22301</a:t>
            </a:r>
          </a:p>
        </p:txBody>
      </p:sp>
      <p:pic>
        <p:nvPicPr>
          <p:cNvPr id="645" name="Picture 6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02908" y="5788914"/>
            <a:ext cx="439711" cy="244347"/>
          </a:xfrm>
          <a:prstGeom prst="rect">
            <a:avLst/>
          </a:prstGeom>
        </p:spPr>
      </p:pic>
      <p:pic>
        <p:nvPicPr>
          <p:cNvPr id="646" name="Picture 64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440930" y="2976765"/>
            <a:ext cx="503314" cy="522372"/>
          </a:xfrm>
          <a:prstGeom prst="rect">
            <a:avLst/>
          </a:prstGeom>
        </p:spPr>
      </p:pic>
      <p:sp>
        <p:nvSpPr>
          <p:cNvPr id="647" name="Rectangle 646"/>
          <p:cNvSpPr/>
          <p:nvPr/>
        </p:nvSpPr>
        <p:spPr>
          <a:xfrm>
            <a:off x="11401256" y="6268732"/>
            <a:ext cx="1114076" cy="479292"/>
          </a:xfrm>
          <a:prstGeom prst="rect">
            <a:avLst/>
          </a:prstGeom>
        </p:spPr>
        <p:txBody>
          <a:bodyPr wrap="square" tIns="0">
            <a:spAutoFit/>
          </a:bodyPr>
          <a:lstStyle/>
          <a:p>
            <a:pPr algn="ctr" defTabSz="582215" fontAlgn="ctr">
              <a:defRPr/>
            </a:pPr>
            <a:r>
              <a:rPr lang="en-US" sz="918" b="1" kern="0">
                <a:solidFill>
                  <a:srgbClr val="505050"/>
                </a:solidFill>
                <a:latin typeface="Segoe UI"/>
              </a:rPr>
              <a:t>Germany IT</a:t>
            </a:r>
          </a:p>
          <a:p>
            <a:pPr algn="ctr" defTabSz="582215" fontAlgn="ctr">
              <a:defRPr/>
            </a:pPr>
            <a:r>
              <a:rPr lang="en-US" sz="918" b="1" kern="0">
                <a:solidFill>
                  <a:srgbClr val="505050"/>
                </a:solidFill>
                <a:latin typeface="Segoe UI"/>
              </a:rPr>
              <a:t>Grundschutz</a:t>
            </a:r>
          </a:p>
          <a:p>
            <a:pPr algn="ctr" defTabSz="582215" fontAlgn="ctr">
              <a:defRPr/>
            </a:pPr>
            <a:r>
              <a:rPr lang="en-US" sz="918" b="1" kern="0">
                <a:solidFill>
                  <a:srgbClr val="505050"/>
                </a:solidFill>
                <a:latin typeface="Segoe UI"/>
              </a:rPr>
              <a:t>workbook</a:t>
            </a:r>
          </a:p>
        </p:txBody>
      </p:sp>
      <p:pic>
        <p:nvPicPr>
          <p:cNvPr id="648" name="Picture 64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699404" y="5685952"/>
            <a:ext cx="467199" cy="450271"/>
          </a:xfrm>
          <a:prstGeom prst="rect">
            <a:avLst/>
          </a:prstGeom>
        </p:spPr>
      </p:pic>
      <p:pic>
        <p:nvPicPr>
          <p:cNvPr id="649" name="Picture 64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579562" y="2982716"/>
            <a:ext cx="511321" cy="510470"/>
          </a:xfrm>
          <a:prstGeom prst="rect">
            <a:avLst/>
          </a:prstGeom>
        </p:spPr>
      </p:pic>
      <p:pic>
        <p:nvPicPr>
          <p:cNvPr id="650" name="Picture 64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92019" y="2982716"/>
            <a:ext cx="511321" cy="510470"/>
          </a:xfrm>
          <a:prstGeom prst="rect">
            <a:avLst/>
          </a:prstGeom>
        </p:spPr>
      </p:pic>
      <p:sp>
        <p:nvSpPr>
          <p:cNvPr id="651" name="Rectangle 650"/>
          <p:cNvSpPr/>
          <p:nvPr/>
        </p:nvSpPr>
        <p:spPr>
          <a:xfrm>
            <a:off x="8961550"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DPA</a:t>
            </a:r>
          </a:p>
        </p:txBody>
      </p:sp>
      <p:pic>
        <p:nvPicPr>
          <p:cNvPr id="652" name="Picture 6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146846" y="5663971"/>
            <a:ext cx="430515" cy="494233"/>
          </a:xfrm>
          <a:prstGeom prst="rect">
            <a:avLst/>
          </a:prstGeom>
        </p:spPr>
      </p:pic>
      <p:pic>
        <p:nvPicPr>
          <p:cNvPr id="653" name="Picture 6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1394518" y="3108006"/>
            <a:ext cx="709711" cy="259889"/>
          </a:xfrm>
          <a:prstGeom prst="rect">
            <a:avLst/>
          </a:prstGeom>
        </p:spPr>
      </p:pic>
      <p:pic>
        <p:nvPicPr>
          <p:cNvPr id="655" name="Picture 654"/>
          <p:cNvPicPr>
            <a:picLocks noChangeAspect="1"/>
          </p:cNvPicPr>
          <p:nvPr/>
        </p:nvPicPr>
        <p:blipFill>
          <a:blip r:embed="rId12"/>
          <a:stretch>
            <a:fillRect/>
          </a:stretch>
        </p:blipFill>
        <p:spPr>
          <a:xfrm>
            <a:off x="10028954" y="1967223"/>
            <a:ext cx="760755" cy="291705"/>
          </a:xfrm>
          <a:prstGeom prst="rect">
            <a:avLst/>
          </a:prstGeom>
        </p:spPr>
      </p:pic>
      <p:sp>
        <p:nvSpPr>
          <p:cNvPr id="656" name="Rectangle 655"/>
          <p:cNvSpPr/>
          <p:nvPr/>
        </p:nvSpPr>
        <p:spPr>
          <a:xfrm>
            <a:off x="10033623"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Certification</a:t>
            </a:r>
          </a:p>
          <a:p>
            <a:pPr algn="ctr" defTabSz="609030" fontAlgn="ctr">
              <a:defRPr/>
            </a:pPr>
            <a:endParaRPr lang="en-US" sz="918" b="1" kern="0">
              <a:solidFill>
                <a:srgbClr val="505050"/>
              </a:solidFill>
              <a:latin typeface="Segoe UI"/>
            </a:endParaRPr>
          </a:p>
        </p:txBody>
      </p:sp>
      <p:pic>
        <p:nvPicPr>
          <p:cNvPr id="658" name="Picture 657"/>
          <p:cNvPicPr>
            <a:picLocks noChangeAspect="1"/>
          </p:cNvPicPr>
          <p:nvPr/>
        </p:nvPicPr>
        <p:blipFill>
          <a:blip r:embed="rId12"/>
          <a:stretch>
            <a:fillRect/>
          </a:stretch>
        </p:blipFill>
        <p:spPr>
          <a:xfrm>
            <a:off x="11324013" y="1967223"/>
            <a:ext cx="760755" cy="291705"/>
          </a:xfrm>
          <a:prstGeom prst="rect">
            <a:avLst/>
          </a:prstGeom>
        </p:spPr>
      </p:pic>
      <p:sp>
        <p:nvSpPr>
          <p:cNvPr id="659" name="Rectangle 658"/>
          <p:cNvSpPr/>
          <p:nvPr/>
        </p:nvSpPr>
        <p:spPr>
          <a:xfrm>
            <a:off x="11328682"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Attestation</a:t>
            </a:r>
          </a:p>
          <a:p>
            <a:pPr algn="ctr" defTabSz="609030" fontAlgn="ctr">
              <a:defRPr/>
            </a:pPr>
            <a:endParaRPr lang="en-US" sz="918" b="1" kern="0">
              <a:solidFill>
                <a:srgbClr val="505050"/>
              </a:solidFill>
              <a:latin typeface="Segoe UI"/>
            </a:endParaRPr>
          </a:p>
        </p:txBody>
      </p:sp>
      <p:pic>
        <p:nvPicPr>
          <p:cNvPr id="660" name="Picture 9" descr="https://hitrustalliance.net/content/uploads/2015/09/HiTrustLogo.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6439413" y="4469090"/>
            <a:ext cx="559705" cy="233371"/>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347308"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HITRUST</a:t>
            </a:r>
          </a:p>
        </p:txBody>
      </p:sp>
      <p:pic>
        <p:nvPicPr>
          <p:cNvPr id="662" name="Picture 6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9274957" y="4452990"/>
            <a:ext cx="663280" cy="265572"/>
          </a:xfrm>
          <a:prstGeom prst="rect">
            <a:avLst/>
          </a:prstGeom>
        </p:spPr>
      </p:pic>
      <p:sp>
        <p:nvSpPr>
          <p:cNvPr id="663" name="Rectangle 662"/>
          <p:cNvSpPr/>
          <p:nvPr/>
        </p:nvSpPr>
        <p:spPr>
          <a:xfrm>
            <a:off x="906933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IG Toolkit</a:t>
            </a:r>
          </a:p>
          <a:p>
            <a:pPr algn="ctr" defTabSz="582327" fontAlgn="ctr">
              <a:defRPr/>
            </a:pPr>
            <a:r>
              <a:rPr lang="en-US" sz="918" b="1" kern="0">
                <a:solidFill>
                  <a:srgbClr val="505050"/>
                </a:solidFill>
                <a:latin typeface="Segoe UI"/>
              </a:rPr>
              <a:t>UK</a:t>
            </a:r>
          </a:p>
        </p:txBody>
      </p:sp>
      <p:pic>
        <p:nvPicPr>
          <p:cNvPr id="664" name="Picture 663"/>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571636" y="5531575"/>
            <a:ext cx="759026" cy="759026"/>
          </a:xfrm>
          <a:prstGeom prst="rect">
            <a:avLst/>
          </a:prstGeom>
        </p:spPr>
      </p:pic>
      <p:sp>
        <p:nvSpPr>
          <p:cNvPr id="140" name="Title 2"/>
          <p:cNvSpPr txBox="1">
            <a:spLocks/>
          </p:cNvSpPr>
          <p:nvPr/>
        </p:nvSpPr>
        <p:spPr>
          <a:xfrm>
            <a:off x="275482" y="295731"/>
            <a:ext cx="11887878" cy="91744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buSzPct val="90000"/>
              <a:tabLst>
                <a:tab pos="1490091" algn="l"/>
              </a:tabLst>
            </a:pPr>
            <a:r>
              <a:rPr lang="en-US" sz="4488" spc="-102">
                <a:solidFill>
                  <a:srgbClr val="FFFFFF"/>
                </a:solidFill>
                <a:latin typeface="Segoe UI Light"/>
              </a:rPr>
              <a:t>The most trusted and compliant cloud</a:t>
            </a: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defRPr/>
            </a:pPr>
            <a:endParaRPr lang="en-US" sz="4488" spc="-102">
              <a:gradFill>
                <a:gsLst>
                  <a:gs pos="1250">
                    <a:srgbClr val="FFFFFF"/>
                  </a:gs>
                  <a:gs pos="100000">
                    <a:srgbClr val="FFFFFF"/>
                  </a:gs>
                </a:gsLst>
                <a:lin ang="5400000" scaled="0"/>
              </a:gradFill>
              <a:latin typeface="Segoe UI Light"/>
            </a:endParaRPr>
          </a:p>
        </p:txBody>
      </p:sp>
      <p:grpSp>
        <p:nvGrpSpPr>
          <p:cNvPr id="6" name="Group 5"/>
          <p:cNvGrpSpPr/>
          <p:nvPr/>
        </p:nvGrpSpPr>
        <p:grpSpPr>
          <a:xfrm>
            <a:off x="174332" y="1777955"/>
            <a:ext cx="418380" cy="1014727"/>
            <a:chOff x="170065" y="1743251"/>
            <a:chExt cx="410214" cy="994921"/>
          </a:xfrm>
        </p:grpSpPr>
        <p:sp>
          <p:nvSpPr>
            <p:cNvPr id="529" name="Rectangle 528"/>
            <p:cNvSpPr/>
            <p:nvPr/>
          </p:nvSpPr>
          <p:spPr bwMode="auto">
            <a:xfrm>
              <a:off x="170065" y="175841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4" name="Straight Connector 3"/>
            <p:cNvCxnSpPr/>
            <p:nvPr/>
          </p:nvCxnSpPr>
          <p:spPr>
            <a:xfrm>
              <a:off x="575486" y="1743251"/>
              <a:ext cx="0" cy="994921"/>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8203" y="3030670"/>
            <a:ext cx="409957" cy="1014727"/>
            <a:chOff x="173860" y="3056857"/>
            <a:chExt cx="401955" cy="994921"/>
          </a:xfrm>
        </p:grpSpPr>
        <p:sp>
          <p:nvSpPr>
            <p:cNvPr id="506" name="Rectangle 505"/>
            <p:cNvSpPr/>
            <p:nvPr/>
          </p:nvSpPr>
          <p:spPr bwMode="auto">
            <a:xfrm>
              <a:off x="173860" y="3072018"/>
              <a:ext cx="401955"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143" name="Straight Connector 142"/>
            <p:cNvCxnSpPr/>
            <p:nvPr/>
          </p:nvCxnSpPr>
          <p:spPr>
            <a:xfrm>
              <a:off x="575486" y="3056857"/>
              <a:ext cx="0" cy="994921"/>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4333" y="4277773"/>
            <a:ext cx="418380" cy="1014727"/>
            <a:chOff x="170066" y="4351344"/>
            <a:chExt cx="410214" cy="994921"/>
          </a:xfrm>
        </p:grpSpPr>
        <p:sp>
          <p:nvSpPr>
            <p:cNvPr id="592" name="Rectangle 591"/>
            <p:cNvSpPr/>
            <p:nvPr/>
          </p:nvSpPr>
          <p:spPr bwMode="auto">
            <a:xfrm>
              <a:off x="170066" y="4366505"/>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144" name="Straight Connector 143"/>
            <p:cNvCxnSpPr/>
            <p:nvPr/>
          </p:nvCxnSpPr>
          <p:spPr>
            <a:xfrm>
              <a:off x="575486" y="4351344"/>
              <a:ext cx="0" cy="994921"/>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78535" y="5684468"/>
            <a:ext cx="409289" cy="1014727"/>
            <a:chOff x="174186" y="5594296"/>
            <a:chExt cx="401300" cy="994921"/>
          </a:xfrm>
        </p:grpSpPr>
        <p:sp>
          <p:nvSpPr>
            <p:cNvPr id="550" name="Rectangle 549"/>
            <p:cNvSpPr/>
            <p:nvPr/>
          </p:nvSpPr>
          <p:spPr bwMode="auto">
            <a:xfrm>
              <a:off x="174186" y="5609457"/>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145" name="Straight Connector 144"/>
            <p:cNvCxnSpPr/>
            <p:nvPr/>
          </p:nvCxnSpPr>
          <p:spPr>
            <a:xfrm>
              <a:off x="575486" y="5594296"/>
              <a:ext cx="0" cy="994921"/>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261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a:solidFill>
                  <a:schemeClr val="tx1"/>
                </a:solidFill>
              </a:rPr>
              <a:t>Fully managed relational data warehouse-as-a-service</a:t>
            </a:r>
          </a:p>
          <a:p>
            <a:pPr algn="ctr"/>
            <a:r>
              <a:rPr lang="en-US" sz="2400">
                <a:solidFill>
                  <a:schemeClr val="tx1"/>
                </a:solidFill>
              </a:rPr>
              <a:t>The first elastic cloud data warehouse with enterprise-grade capabilities</a:t>
            </a:r>
          </a:p>
          <a:p>
            <a:pPr algn="ctr"/>
            <a:r>
              <a:rPr lang="en-US" sz="240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a:p>
                <a:pPr>
                  <a:defRPr/>
                </a:pPr>
                <a:endParaRPr lang="en-US" sz="1764">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a:latin typeface="Segoe UI Semibold" panose="020B0702040204020203" pitchFamily="34" charset="0"/>
                <a:cs typeface="Segoe UI Semibold" panose="020B0702040204020203" pitchFamily="34" charset="0"/>
              </a:rPr>
              <a:t>Azure SQL Database </a:t>
            </a:r>
            <a:r>
              <a:rPr lang="en-US" sz="4488" kern="0" spc="-153">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a:latin typeface="Segoe UI" panose="020B0502040204020203" pitchFamily="34" charset="0"/>
                <a:cs typeface="Segoe UI" panose="020B0502040204020203" pitchFamily="34" charset="0"/>
              </a:rPr>
              <a:t>Migrate a fleet into PaaS without application re-architecture</a:t>
            </a:r>
            <a:endParaRPr lang="en-US" sz="2652" kern="0">
              <a:latin typeface="Segoe UI" panose="020B0502040204020203" pitchFamily="34" charset="0"/>
              <a:cs typeface="Segoe UI" panose="020B0502040204020203" pitchFamily="34" charset="0"/>
            </a:endParaRPr>
          </a:p>
        </p:txBody>
      </p:sp>
      <p:sp>
        <p:nvSpPr>
          <p:cNvPr id="19" name="Title 1">
            <a:extLst>
              <a:ext uri="{FF2B5EF4-FFF2-40B4-BE49-F238E27FC236}">
                <a16:creationId xmlns:a16="http://schemas.microsoft.com/office/drawing/2014/main" id="{15325C8F-DA2C-4A70-9D45-47DD15EE5872}"/>
              </a:ext>
            </a:extLst>
          </p:cNvPr>
          <p:cNvSpPr txBox="1">
            <a:spLocks/>
          </p:cNvSpPr>
          <p:nvPr/>
        </p:nvSpPr>
        <p:spPr>
          <a:xfrm rot="2297231">
            <a:off x="8856405" y="44890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solidFill>
                  <a:schemeClr val="tx1"/>
                </a:solidFill>
                <a:latin typeface="Segoe UI Semibold" panose="020B0702040204020203" pitchFamily="34" charset="0"/>
                <a:cs typeface="Segoe UI Semibold" panose="020B0702040204020203" pitchFamily="34" charset="0"/>
              </a:rPr>
              <a:t>Announcing </a:t>
            </a: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64" presetClass="path" presetSubtype="0" accel="50000" decel="50000" fill="hold" nodeType="afterEffect">
                                  <p:stCondLst>
                                    <p:cond delay="0"/>
                                  </p:stCondLst>
                                  <p:childTnLst>
                                    <p:animMotion origin="layout" path="M 2.77556E-17 7.40741E-7 L 0.00664 -0.31782 " pathEditMode="relative" rAng="0" ptsTypes="AA">
                                      <p:cBhvr>
                                        <p:cTn id="17" dur="2000" fill="hold"/>
                                        <p:tgtEl>
                                          <p:spTgt spid="36"/>
                                        </p:tgtEl>
                                        <p:attrNameLst>
                                          <p:attrName>ppt_x</p:attrName>
                                          <p:attrName>ppt_y</p:attrName>
                                        </p:attrNameLst>
                                      </p:cBhvr>
                                      <p:rCtr x="326" y="-15903"/>
                                    </p:animMotion>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1.04167E-6 7.40741E-7 L 0.00286 -0.31782 " pathEditMode="relative" rAng="0" ptsTypes="AA">
                                      <p:cBhvr>
                                        <p:cTn id="20" dur="2000" fill="hold"/>
                                        <p:tgtEl>
                                          <p:spTgt spid="29"/>
                                        </p:tgtEl>
                                        <p:attrNameLst>
                                          <p:attrName>ppt_x</p:attrName>
                                          <p:attrName>ppt_y</p:attrName>
                                        </p:attrNameLst>
                                      </p:cBhvr>
                                      <p:rCtr x="143" y="-15903"/>
                                    </p:animMotion>
                                  </p:childTnLst>
                                </p:cTn>
                              </p:par>
                            </p:childTnLst>
                          </p:cTn>
                        </p:par>
                        <p:par>
                          <p:cTn id="21" fill="hold">
                            <p:stCondLst>
                              <p:cond delay="5000"/>
                            </p:stCondLst>
                            <p:childTnLst>
                              <p:par>
                                <p:cTn id="22" presetID="64" presetClass="path" presetSubtype="0" accel="50000" decel="50000" fill="hold" nodeType="afterEffect">
                                  <p:stCondLst>
                                    <p:cond delay="0"/>
                                  </p:stCondLst>
                                  <p:childTnLst>
                                    <p:animMotion origin="layout" path="M -4.16667E-6 3.33333E-6 L -0.00403 -0.31898 " pathEditMode="relative" rAng="0" ptsTypes="AA">
                                      <p:cBhvr>
                                        <p:cTn id="23"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a:t>Azure Relational Database Platform</a:t>
            </a:r>
            <a:endParaRPr lang="en-US"/>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087831" y="1274178"/>
            <a:ext cx="4580016" cy="1193923"/>
            <a:chOff x="6948620" y="1249308"/>
            <a:chExt cx="4490619" cy="1170619"/>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ED5075-2442-46C9-95B2-7AA6C2B6C5DC}"/>
                </a:ext>
              </a:extLst>
            </p:cNvPr>
            <p:cNvSpPr txBox="1"/>
            <p:nvPr/>
          </p:nvSpPr>
          <p:spPr>
            <a:xfrm>
              <a:off x="6948620"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sp>
          <p:nvSpPr>
            <p:cNvPr id="10" name="TextBox 9">
              <a:extLst>
                <a:ext uri="{FF2B5EF4-FFF2-40B4-BE49-F238E27FC236}">
                  <a16:creationId xmlns:a16="http://schemas.microsoft.com/office/drawing/2014/main" id="{6F063B26-5BFF-40C6-9DC3-460B7B934F29}"/>
                </a:ext>
              </a:extLst>
            </p:cNvPr>
            <p:cNvSpPr txBox="1"/>
            <p:nvPr/>
          </p:nvSpPr>
          <p:spPr>
            <a:xfrm>
              <a:off x="9787316"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grpSp>
      <p:sp>
        <p:nvSpPr>
          <p:cNvPr id="5" name="TextBox 4">
            <a:extLst>
              <a:ext uri="{FF2B5EF4-FFF2-40B4-BE49-F238E27FC236}">
                <a16:creationId xmlns:a16="http://schemas.microsoft.com/office/drawing/2014/main" id="{DAE1259B-3398-47BF-AE20-87CDFDD27285}"/>
              </a:ext>
            </a:extLst>
          </p:cNvPr>
          <p:cNvSpPr txBox="1"/>
          <p:nvPr/>
        </p:nvSpPr>
        <p:spPr>
          <a:xfrm>
            <a:off x="7912949" y="2352689"/>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
        <p:nvSpPr>
          <p:cNvPr id="11" name="TextBox 10">
            <a:extLst>
              <a:ext uri="{FF2B5EF4-FFF2-40B4-BE49-F238E27FC236}">
                <a16:creationId xmlns:a16="http://schemas.microsoft.com/office/drawing/2014/main" id="{D34FBE44-29D1-47DF-AC98-BB29F0E54D28}"/>
              </a:ext>
            </a:extLst>
          </p:cNvPr>
          <p:cNvSpPr txBox="1"/>
          <p:nvPr/>
        </p:nvSpPr>
        <p:spPr>
          <a:xfrm>
            <a:off x="10816345" y="2352690"/>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7" name="Title 1">
            <a:extLst>
              <a:ext uri="{FF2B5EF4-FFF2-40B4-BE49-F238E27FC236}">
                <a16:creationId xmlns:a16="http://schemas.microsoft.com/office/drawing/2014/main" id="{6634A938-ED46-4494-B958-D2C9618992BA}"/>
              </a:ext>
            </a:extLst>
          </p:cNvPr>
          <p:cNvSpPr txBox="1">
            <a:spLocks/>
          </p:cNvSpPr>
          <p:nvPr/>
        </p:nvSpPr>
        <p:spPr>
          <a:xfrm rot="2297231">
            <a:off x="8549127" y="39422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Announcing </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SCALE TO </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GEO-</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MULTI MODEL, MULTI API</a:t>
            </a:r>
          </a:p>
        </p:txBody>
      </p:sp>
      <p:pic>
        <p:nvPicPr>
          <p:cNvPr id="12" name="Graphic 40">
            <a:hlinkClick r:id="rId5"/>
            <a:extLst>
              <a:ext uri="{FF2B5EF4-FFF2-40B4-BE49-F238E27FC236}">
                <a16:creationId xmlns:a16="http://schemas.microsoft.com/office/drawing/2014/main" id="{C04C3A58-74FE-4C8A-A791-AD45A2316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Automated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Event Hubs</a:t>
              </a:r>
              <a:endParaRPr lang="en-US" sz="1122" kern="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Factory </a:t>
              </a:r>
              <a:endParaRPr lang="en-US" sz="1122" kern="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3173"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HDInsight </a:t>
                </a:r>
              </a:p>
              <a:p>
                <a:pPr defTabSz="932357">
                  <a:defRPr/>
                </a:pPr>
                <a:r>
                  <a:rPr lang="en-US" sz="1122" kern="0">
                    <a:solidFill>
                      <a:schemeClr val="bg1"/>
                    </a:solidFill>
                    <a:latin typeface="Segoe UI"/>
                    <a:cs typeface="Segoe UI Semilight" panose="020B0402040204020203" pitchFamily="34" charset="0"/>
                  </a:rPr>
                  <a:t>(Hadoop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Stream </a:t>
                </a:r>
              </a:p>
              <a:p>
                <a:pPr defTabSz="932357">
                  <a:defRPr/>
                </a:pPr>
                <a:r>
                  <a:rPr lang="en-US" sz="1122" kern="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a:latin typeface="Segoe UI"/>
                  </a:rPr>
                  <a:t>Intelligence</a:t>
                </a:r>
                <a:endParaRPr lang="en-US" sz="1836" b="1" kern="0" spc="-31">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SQL Data </a:t>
              </a:r>
            </a:p>
            <a:p>
              <a:pPr defTabSz="932357">
                <a:defRPr/>
              </a:pPr>
              <a:r>
                <a:rPr lang="en-US" sz="1122" kern="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a:t>
              </a:r>
            </a:p>
            <a:p>
              <a:pPr defTabSz="932357">
                <a:defRPr/>
              </a:pPr>
              <a:r>
                <a:rPr lang="en-US" sz="1122" kern="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err="1">
                <a:solidFill>
                  <a:schemeClr val="bg1"/>
                </a:solidFill>
                <a:latin typeface="Segoe UI"/>
                <a:cs typeface="Segoe UI Semilight" panose="020B0402040204020203" pitchFamily="34" charset="0"/>
              </a:rPr>
              <a:t>IoT</a:t>
            </a:r>
            <a:r>
              <a:rPr lang="en-US" sz="1122" kern="0">
                <a:solidFill>
                  <a:schemeClr val="bg1"/>
                </a:solidFill>
                <a:latin typeface="Segoe UI"/>
                <a:cs typeface="Segoe UI Semilight" panose="020B0402040204020203" pitchFamily="34" charset="0"/>
              </a:rPr>
              <a:t> Hubs</a:t>
            </a:r>
            <a:endParaRPr lang="en-US" sz="1122" kern="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a:latin typeface="Segoe UI"/>
                    <a:cs typeface="Segoe UI Semilight" panose="020B0402040204020203" pitchFamily="34" charset="0"/>
                  </a:rPr>
                  <a:t>Data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Sensors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893"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a:solidFill>
                        <a:schemeClr val="bg1"/>
                      </a:solidFill>
                      <a:latin typeface="Segoe UI"/>
                      <a:cs typeface="Segoe UI Semilight" panose="020B0402040204020203" pitchFamily="34" charset="0"/>
                    </a:rPr>
                    <a:t>Bot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Framework</a:t>
                  </a:r>
                </a:p>
              </p:txBody>
            </p:sp>
            <p:sp>
              <p:nvSpPr>
                <p:cNvPr id="220" name="Rectangle 219"/>
                <p:cNvSpPr/>
                <p:nvPr/>
              </p:nvSpPr>
              <p:spPr>
                <a:xfrm>
                  <a:off x="8499498" y="2443589"/>
                  <a:ext cx="1268871"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2787"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Business Connectivity</a:t>
            </a:r>
            <a:endParaRPr kumimoji="0" lang="en-US" sz="1224" b="0" i="0" u="none" strike="noStrike" kern="0" cap="none" spc="0" normalizeH="0" baseline="0" noProof="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effectLst/>
                <a:uLnTx/>
                <a:uFillTx/>
                <a:cs typeface="Arial" panose="020B0604020202020204" pitchFamily="34" charset="0"/>
              </a:rPr>
              <a:t>Gateway</a:t>
            </a:r>
            <a:br>
              <a:rPr kumimoji="0" lang="en-US" sz="1224" b="0" i="0" u="none" strike="noStrike" kern="0" cap="none" spc="0" normalizeH="0" baseline="0" noProof="0">
                <a:ln>
                  <a:noFill/>
                </a:ln>
                <a:effectLst/>
                <a:uLnTx/>
                <a:uFillTx/>
                <a:cs typeface="Arial" panose="020B0604020202020204" pitchFamily="34" charset="0"/>
              </a:rPr>
            </a:br>
            <a:endParaRPr kumimoji="0" lang="en-US" sz="1224" b="0" i="0" u="none" strike="noStrike" kern="0" cap="none" spc="0" normalizeH="0" baseline="0" noProof="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IoT</a:t>
            </a: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Hub</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a:ln>
                    <a:noFill/>
                  </a:ln>
                  <a:solidFill>
                    <a:srgbClr val="0078D7"/>
                  </a:solidFill>
                  <a:effectLst/>
                  <a:uLnTx/>
                  <a:uFillTx/>
                  <a:latin typeface="Segoe UI"/>
                  <a:ea typeface="+mn-ea"/>
                  <a:cs typeface="+mn-cs"/>
                </a:rPr>
              </a:br>
              <a:r>
                <a:rPr kumimoji="0" lang="en-GB" sz="1400" b="1" i="0" u="none" strike="noStrike" kern="1200" cap="none" spc="0" normalizeH="0" baseline="0" noProof="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a:solidFill>
                  <a:schemeClr val="bg1"/>
                </a:solidFill>
                <a:latin typeface="+mn-lt"/>
              </a:rPr>
              <a:t>Azure Service Manager (ASM)</a:t>
            </a:r>
          </a:p>
          <a:p>
            <a:pPr marL="349724" lvl="1" indent="-349724">
              <a:buFont typeface="Arial" panose="020B0604020202020204" pitchFamily="34" charset="0"/>
              <a:buChar char="•"/>
            </a:pPr>
            <a:r>
              <a:rPr lang="en-US" sz="2200">
                <a:solidFill>
                  <a:schemeClr val="bg1"/>
                </a:solidFill>
              </a:rPr>
              <a:t>Legacy way to deploy and manage applications hosted in Azure</a:t>
            </a:r>
          </a:p>
          <a:p>
            <a:pPr marL="349724" lvl="1" indent="-349724">
              <a:buFont typeface="Arial" panose="020B0604020202020204" pitchFamily="34" charset="0"/>
              <a:buChar char="•"/>
            </a:pPr>
            <a:r>
              <a:rPr lang="en-US" sz="2200">
                <a:solidFill>
                  <a:schemeClr val="bg1"/>
                </a:solidFill>
              </a:rPr>
              <a:t>Classic portal</a:t>
            </a:r>
          </a:p>
          <a:p>
            <a:pPr marL="349724" lvl="1" indent="-349724">
              <a:buFont typeface="Arial" panose="020B0604020202020204" pitchFamily="34" charset="0"/>
              <a:buChar char="•"/>
            </a:pPr>
            <a:r>
              <a:rPr lang="en-US" sz="2200">
                <a:solidFill>
                  <a:schemeClr val="bg1"/>
                </a:solidFill>
              </a:rPr>
              <a:t>PowerShell / CLI (default mode)</a:t>
            </a:r>
          </a:p>
          <a:p>
            <a:pPr marL="349724" lvl="1" indent="-349724">
              <a:buFont typeface="Arial" panose="020B0604020202020204" pitchFamily="34" charset="0"/>
              <a:buChar char="•"/>
            </a:pPr>
            <a:r>
              <a:rPr lang="en-US" sz="2200">
                <a:solidFill>
                  <a:schemeClr val="bg1"/>
                </a:solidFill>
              </a:rPr>
              <a:t>No templating</a:t>
            </a:r>
            <a:endParaRPr lang="en-US" sz="240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a:solidFill>
                  <a:schemeClr val="bg1"/>
                </a:solidFill>
              </a:rPr>
              <a:t>Azure Resource Manager (ARM)</a:t>
            </a:r>
          </a:p>
          <a:p>
            <a:pPr marL="378293" lvl="1" indent="-349724">
              <a:buFont typeface="Arial" panose="020B0604020202020204" pitchFamily="34" charset="0"/>
              <a:buChar char="•"/>
            </a:pPr>
            <a:r>
              <a:rPr lang="en-US" sz="2200">
                <a:solidFill>
                  <a:schemeClr val="bg1"/>
                </a:solidFill>
              </a:rPr>
              <a:t>Modern way to deploy and manage applications hosted in Azure</a:t>
            </a:r>
          </a:p>
          <a:p>
            <a:pPr marL="378293" lvl="1" indent="-349724">
              <a:buFont typeface="Arial" panose="020B0604020202020204" pitchFamily="34" charset="0"/>
              <a:buChar char="•"/>
            </a:pPr>
            <a:r>
              <a:rPr lang="en-US" sz="2200">
                <a:solidFill>
                  <a:schemeClr val="bg1"/>
                </a:solidFill>
              </a:rPr>
              <a:t>Production Portal</a:t>
            </a:r>
          </a:p>
          <a:p>
            <a:pPr marL="378293" lvl="1" indent="-349724">
              <a:buFont typeface="Arial" panose="020B0604020202020204" pitchFamily="34" charset="0"/>
              <a:buChar char="•"/>
            </a:pPr>
            <a:r>
              <a:rPr lang="en-US" sz="2200">
                <a:solidFill>
                  <a:schemeClr val="bg1"/>
                </a:solidFill>
              </a:rPr>
              <a:t>PowerShell / Cross platform CLI</a:t>
            </a:r>
          </a:p>
          <a:p>
            <a:pPr marL="378293" lvl="1" indent="-349724">
              <a:buFont typeface="Arial" panose="020B0604020202020204" pitchFamily="34" charset="0"/>
              <a:buChar char="•"/>
            </a:pPr>
            <a:r>
              <a:rPr lang="en-US" sz="2200">
                <a:solidFill>
                  <a:schemeClr val="bg1"/>
                </a:solidFill>
              </a:rPr>
              <a:t>REST API</a:t>
            </a:r>
          </a:p>
          <a:p>
            <a:pPr marL="378293" lvl="1" indent="-349724">
              <a:buFont typeface="Arial" panose="020B0604020202020204" pitchFamily="34" charset="0"/>
              <a:buChar char="•"/>
            </a:pPr>
            <a:r>
              <a:rPr lang="en-US" sz="2200">
                <a:solidFill>
                  <a:schemeClr val="bg1"/>
                </a:solidFill>
              </a:rPr>
              <a:t>Idempotent and incremental deployments</a:t>
            </a:r>
          </a:p>
          <a:p>
            <a:pPr marL="378293" lvl="1" indent="-349724">
              <a:buFont typeface="Arial" panose="020B0604020202020204" pitchFamily="34" charset="0"/>
              <a:buChar char="•"/>
            </a:pPr>
            <a:r>
              <a:rPr lang="en-US" sz="2200">
                <a:solidFill>
                  <a:schemeClr val="bg1"/>
                </a:solidFill>
              </a:rPr>
              <a:t>Use Azure Resource Groups as unit of management</a:t>
            </a:r>
          </a:p>
          <a:p>
            <a:pPr marL="378293" lvl="1" indent="-349724">
              <a:buFont typeface="Arial" panose="020B0604020202020204" pitchFamily="34" charset="0"/>
              <a:buChar char="•"/>
            </a:pPr>
            <a:r>
              <a:rPr lang="en-US" sz="2200">
                <a:solidFill>
                  <a:schemeClr val="bg1"/>
                </a:solidFill>
              </a:rPr>
              <a:t>Templates and declarative orchestration</a:t>
            </a:r>
          </a:p>
          <a:p>
            <a:pPr marL="378293" lvl="1" indent="-349724">
              <a:buFont typeface="Arial" panose="020B0604020202020204" pitchFamily="34" charset="0"/>
              <a:buChar char="•"/>
            </a:pPr>
            <a:r>
              <a:rPr lang="en-US" sz="220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rot="18900000">
            <a:off x="3368751" y="2963342"/>
            <a:ext cx="1162810" cy="116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84" y="497"/>
            <a:ext cx="4388497" cy="6993533"/>
          </a:xfrm>
          <a:prstGeom prst="rect">
            <a:avLst/>
          </a:prstGeom>
          <a:solidFill>
            <a:srgbClr val="32145A"/>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399" y="-49480215"/>
          <a:ext cx="7360194" cy="57212629"/>
        </p:xfrm>
        <a:graphic>
          <a:graphicData uri="http://schemas.openxmlformats.org/drawingml/2006/table">
            <a:tbl>
              <a:tblPr/>
              <a:tblGrid>
                <a:gridCol w="7360194">
                  <a:extLst>
                    <a:ext uri="{9D8B030D-6E8A-4147-A177-3AD203B41FA5}">
                      <a16:colId xmlns:a16="http://schemas.microsoft.com/office/drawing/2014/main" val="1075190229"/>
                    </a:ext>
                  </a:extLst>
                </a:gridCol>
              </a:tblGrid>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36902168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54">
                    <a:lnL>
                      <a:noFill/>
                    </a:lnL>
                    <a:lnR>
                      <a:noFill/>
                    </a:lnR>
                    <a:lnT>
                      <a:noFill/>
                    </a:lnT>
                    <a:lnB>
                      <a:noFill/>
                    </a:lnB>
                  </a:tcPr>
                </a:tc>
                <a:extLst>
                  <a:ext uri="{0D108BD9-81ED-4DB2-BD59-A6C34878D82A}">
                    <a16:rowId xmlns:a16="http://schemas.microsoft.com/office/drawing/2014/main" val="2076108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54">
                    <a:lnL>
                      <a:noFill/>
                    </a:lnL>
                    <a:lnR>
                      <a:noFill/>
                    </a:lnR>
                    <a:lnT>
                      <a:noFill/>
                    </a:lnT>
                    <a:lnB>
                      <a:noFill/>
                    </a:lnB>
                  </a:tcPr>
                </a:tc>
                <a:extLst>
                  <a:ext uri="{0D108BD9-81ED-4DB2-BD59-A6C34878D82A}">
                    <a16:rowId xmlns:a16="http://schemas.microsoft.com/office/drawing/2014/main" val="22543443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54">
                    <a:lnL>
                      <a:noFill/>
                    </a:lnL>
                    <a:lnR>
                      <a:noFill/>
                    </a:lnR>
                    <a:lnT>
                      <a:noFill/>
                    </a:lnT>
                    <a:lnB>
                      <a:noFill/>
                    </a:lnB>
                  </a:tcPr>
                </a:tc>
                <a:extLst>
                  <a:ext uri="{0D108BD9-81ED-4DB2-BD59-A6C34878D82A}">
                    <a16:rowId xmlns:a16="http://schemas.microsoft.com/office/drawing/2014/main" val="26079252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54">
                    <a:lnL>
                      <a:noFill/>
                    </a:lnL>
                    <a:lnR>
                      <a:noFill/>
                    </a:lnR>
                    <a:lnT>
                      <a:noFill/>
                    </a:lnT>
                    <a:lnB>
                      <a:noFill/>
                    </a:lnB>
                  </a:tcPr>
                </a:tc>
                <a:extLst>
                  <a:ext uri="{0D108BD9-81ED-4DB2-BD59-A6C34878D82A}">
                    <a16:rowId xmlns:a16="http://schemas.microsoft.com/office/drawing/2014/main" val="30671028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54">
                    <a:lnL>
                      <a:noFill/>
                    </a:lnL>
                    <a:lnR>
                      <a:noFill/>
                    </a:lnR>
                    <a:lnT>
                      <a:noFill/>
                    </a:lnT>
                    <a:lnB>
                      <a:noFill/>
                    </a:lnB>
                  </a:tcPr>
                </a:tc>
                <a:extLst>
                  <a:ext uri="{0D108BD9-81ED-4DB2-BD59-A6C34878D82A}">
                    <a16:rowId xmlns:a16="http://schemas.microsoft.com/office/drawing/2014/main" val="156887356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54">
                    <a:lnL>
                      <a:noFill/>
                    </a:lnL>
                    <a:lnR>
                      <a:noFill/>
                    </a:lnR>
                    <a:lnT>
                      <a:noFill/>
                    </a:lnT>
                    <a:lnB>
                      <a:noFill/>
                    </a:lnB>
                  </a:tcPr>
                </a:tc>
                <a:extLst>
                  <a:ext uri="{0D108BD9-81ED-4DB2-BD59-A6C34878D82A}">
                    <a16:rowId xmlns:a16="http://schemas.microsoft.com/office/drawing/2014/main" val="30932062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54">
                    <a:lnL>
                      <a:noFill/>
                    </a:lnL>
                    <a:lnR>
                      <a:noFill/>
                    </a:lnR>
                    <a:lnT>
                      <a:noFill/>
                    </a:lnT>
                    <a:lnB>
                      <a:noFill/>
                    </a:lnB>
                  </a:tcPr>
                </a:tc>
                <a:extLst>
                  <a:ext uri="{0D108BD9-81ED-4DB2-BD59-A6C34878D82A}">
                    <a16:rowId xmlns:a16="http://schemas.microsoft.com/office/drawing/2014/main" val="745752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54">
                    <a:lnL>
                      <a:noFill/>
                    </a:lnL>
                    <a:lnR>
                      <a:noFill/>
                    </a:lnR>
                    <a:lnT>
                      <a:noFill/>
                    </a:lnT>
                    <a:lnB>
                      <a:noFill/>
                    </a:lnB>
                  </a:tcPr>
                </a:tc>
                <a:extLst>
                  <a:ext uri="{0D108BD9-81ED-4DB2-BD59-A6C34878D82A}">
                    <a16:rowId xmlns:a16="http://schemas.microsoft.com/office/drawing/2014/main" val="23613778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54">
                    <a:lnL>
                      <a:noFill/>
                    </a:lnL>
                    <a:lnR>
                      <a:noFill/>
                    </a:lnR>
                    <a:lnT>
                      <a:noFill/>
                    </a:lnT>
                    <a:lnB>
                      <a:noFill/>
                    </a:lnB>
                  </a:tcPr>
                </a:tc>
                <a:extLst>
                  <a:ext uri="{0D108BD9-81ED-4DB2-BD59-A6C34878D82A}">
                    <a16:rowId xmlns:a16="http://schemas.microsoft.com/office/drawing/2014/main" val="60464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54">
                    <a:lnL>
                      <a:noFill/>
                    </a:lnL>
                    <a:lnR>
                      <a:noFill/>
                    </a:lnR>
                    <a:lnT>
                      <a:noFill/>
                    </a:lnT>
                    <a:lnB>
                      <a:noFill/>
                    </a:lnB>
                  </a:tcPr>
                </a:tc>
                <a:extLst>
                  <a:ext uri="{0D108BD9-81ED-4DB2-BD59-A6C34878D82A}">
                    <a16:rowId xmlns:a16="http://schemas.microsoft.com/office/drawing/2014/main" val="285574281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54">
                    <a:lnL>
                      <a:noFill/>
                    </a:lnL>
                    <a:lnR>
                      <a:noFill/>
                    </a:lnR>
                    <a:lnT>
                      <a:noFill/>
                    </a:lnT>
                    <a:lnB>
                      <a:noFill/>
                    </a:lnB>
                  </a:tcPr>
                </a:tc>
                <a:extLst>
                  <a:ext uri="{0D108BD9-81ED-4DB2-BD59-A6C34878D82A}">
                    <a16:rowId xmlns:a16="http://schemas.microsoft.com/office/drawing/2014/main" val="11800867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54">
                    <a:lnL>
                      <a:noFill/>
                    </a:lnL>
                    <a:lnR>
                      <a:noFill/>
                    </a:lnR>
                    <a:lnT>
                      <a:noFill/>
                    </a:lnT>
                    <a:lnB>
                      <a:noFill/>
                    </a:lnB>
                  </a:tcPr>
                </a:tc>
                <a:extLst>
                  <a:ext uri="{0D108BD9-81ED-4DB2-BD59-A6C34878D82A}">
                    <a16:rowId xmlns:a16="http://schemas.microsoft.com/office/drawing/2014/main" val="3125881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54">
                    <a:lnL>
                      <a:noFill/>
                    </a:lnL>
                    <a:lnR>
                      <a:noFill/>
                    </a:lnR>
                    <a:lnT>
                      <a:noFill/>
                    </a:lnT>
                    <a:lnB>
                      <a:noFill/>
                    </a:lnB>
                  </a:tcPr>
                </a:tc>
                <a:extLst>
                  <a:ext uri="{0D108BD9-81ED-4DB2-BD59-A6C34878D82A}">
                    <a16:rowId xmlns:a16="http://schemas.microsoft.com/office/drawing/2014/main" val="2621743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54">
                    <a:lnL>
                      <a:noFill/>
                    </a:lnL>
                    <a:lnR>
                      <a:noFill/>
                    </a:lnR>
                    <a:lnT>
                      <a:noFill/>
                    </a:lnT>
                    <a:lnB>
                      <a:noFill/>
                    </a:lnB>
                  </a:tcPr>
                </a:tc>
                <a:extLst>
                  <a:ext uri="{0D108BD9-81ED-4DB2-BD59-A6C34878D82A}">
                    <a16:rowId xmlns:a16="http://schemas.microsoft.com/office/drawing/2014/main" val="52403889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54">
                    <a:lnL>
                      <a:noFill/>
                    </a:lnL>
                    <a:lnR>
                      <a:noFill/>
                    </a:lnR>
                    <a:lnT>
                      <a:noFill/>
                    </a:lnT>
                    <a:lnB>
                      <a:noFill/>
                    </a:lnB>
                  </a:tcPr>
                </a:tc>
                <a:extLst>
                  <a:ext uri="{0D108BD9-81ED-4DB2-BD59-A6C34878D82A}">
                    <a16:rowId xmlns:a16="http://schemas.microsoft.com/office/drawing/2014/main" val="347061320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54">
                    <a:lnL>
                      <a:noFill/>
                    </a:lnL>
                    <a:lnR>
                      <a:noFill/>
                    </a:lnR>
                    <a:lnT>
                      <a:noFill/>
                    </a:lnT>
                    <a:lnB>
                      <a:noFill/>
                    </a:lnB>
                  </a:tcPr>
                </a:tc>
                <a:extLst>
                  <a:ext uri="{0D108BD9-81ED-4DB2-BD59-A6C34878D82A}">
                    <a16:rowId xmlns:a16="http://schemas.microsoft.com/office/drawing/2014/main" val="305011708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54">
                    <a:lnL>
                      <a:noFill/>
                    </a:lnL>
                    <a:lnR>
                      <a:noFill/>
                    </a:lnR>
                    <a:lnT>
                      <a:noFill/>
                    </a:lnT>
                    <a:lnB>
                      <a:noFill/>
                    </a:lnB>
                  </a:tcPr>
                </a:tc>
                <a:extLst>
                  <a:ext uri="{0D108BD9-81ED-4DB2-BD59-A6C34878D82A}">
                    <a16:rowId xmlns:a16="http://schemas.microsoft.com/office/drawing/2014/main" val="188851639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54">
                    <a:lnL>
                      <a:noFill/>
                    </a:lnL>
                    <a:lnR>
                      <a:noFill/>
                    </a:lnR>
                    <a:lnT>
                      <a:noFill/>
                    </a:lnT>
                    <a:lnB>
                      <a:noFill/>
                    </a:lnB>
                  </a:tcPr>
                </a:tc>
                <a:extLst>
                  <a:ext uri="{0D108BD9-81ED-4DB2-BD59-A6C34878D82A}">
                    <a16:rowId xmlns:a16="http://schemas.microsoft.com/office/drawing/2014/main" val="3999138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54">
                    <a:lnL>
                      <a:noFill/>
                    </a:lnL>
                    <a:lnR>
                      <a:noFill/>
                    </a:lnR>
                    <a:lnT>
                      <a:noFill/>
                    </a:lnT>
                    <a:lnB>
                      <a:noFill/>
                    </a:lnB>
                  </a:tcPr>
                </a:tc>
                <a:extLst>
                  <a:ext uri="{0D108BD9-81ED-4DB2-BD59-A6C34878D82A}">
                    <a16:rowId xmlns:a16="http://schemas.microsoft.com/office/drawing/2014/main" val="5590213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54">
                    <a:lnL>
                      <a:noFill/>
                    </a:lnL>
                    <a:lnR>
                      <a:noFill/>
                    </a:lnR>
                    <a:lnT>
                      <a:noFill/>
                    </a:lnT>
                    <a:lnB>
                      <a:noFill/>
                    </a:lnB>
                  </a:tcPr>
                </a:tc>
                <a:extLst>
                  <a:ext uri="{0D108BD9-81ED-4DB2-BD59-A6C34878D82A}">
                    <a16:rowId xmlns:a16="http://schemas.microsoft.com/office/drawing/2014/main" val="7765121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54">
                    <a:lnL>
                      <a:noFill/>
                    </a:lnL>
                    <a:lnR>
                      <a:noFill/>
                    </a:lnR>
                    <a:lnT>
                      <a:noFill/>
                    </a:lnT>
                    <a:lnB>
                      <a:noFill/>
                    </a:lnB>
                  </a:tcPr>
                </a:tc>
                <a:extLst>
                  <a:ext uri="{0D108BD9-81ED-4DB2-BD59-A6C34878D82A}">
                    <a16:rowId xmlns:a16="http://schemas.microsoft.com/office/drawing/2014/main" val="38804490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54">
                    <a:lnL>
                      <a:noFill/>
                    </a:lnL>
                    <a:lnR>
                      <a:noFill/>
                    </a:lnR>
                    <a:lnT>
                      <a:noFill/>
                    </a:lnT>
                    <a:lnB>
                      <a:noFill/>
                    </a:lnB>
                  </a:tcPr>
                </a:tc>
                <a:extLst>
                  <a:ext uri="{0D108BD9-81ED-4DB2-BD59-A6C34878D82A}">
                    <a16:rowId xmlns:a16="http://schemas.microsoft.com/office/drawing/2014/main" val="41290439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54">
                    <a:lnL>
                      <a:noFill/>
                    </a:lnL>
                    <a:lnR>
                      <a:noFill/>
                    </a:lnR>
                    <a:lnT>
                      <a:noFill/>
                    </a:lnT>
                    <a:lnB>
                      <a:noFill/>
                    </a:lnB>
                  </a:tcPr>
                </a:tc>
                <a:extLst>
                  <a:ext uri="{0D108BD9-81ED-4DB2-BD59-A6C34878D82A}">
                    <a16:rowId xmlns:a16="http://schemas.microsoft.com/office/drawing/2014/main" val="179642918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54">
                    <a:lnL>
                      <a:noFill/>
                    </a:lnL>
                    <a:lnR>
                      <a:noFill/>
                    </a:lnR>
                    <a:lnT>
                      <a:noFill/>
                    </a:lnT>
                    <a:lnB>
                      <a:noFill/>
                    </a:lnB>
                  </a:tcPr>
                </a:tc>
                <a:extLst>
                  <a:ext uri="{0D108BD9-81ED-4DB2-BD59-A6C34878D82A}">
                    <a16:rowId xmlns:a16="http://schemas.microsoft.com/office/drawing/2014/main" val="394230297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54">
                    <a:lnL>
                      <a:noFill/>
                    </a:lnL>
                    <a:lnR>
                      <a:noFill/>
                    </a:lnR>
                    <a:lnT>
                      <a:noFill/>
                    </a:lnT>
                    <a:lnB>
                      <a:noFill/>
                    </a:lnB>
                  </a:tcPr>
                </a:tc>
                <a:extLst>
                  <a:ext uri="{0D108BD9-81ED-4DB2-BD59-A6C34878D82A}">
                    <a16:rowId xmlns:a16="http://schemas.microsoft.com/office/drawing/2014/main" val="29367728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54">
                    <a:lnL>
                      <a:noFill/>
                    </a:lnL>
                    <a:lnR>
                      <a:noFill/>
                    </a:lnR>
                    <a:lnT>
                      <a:noFill/>
                    </a:lnT>
                    <a:lnB>
                      <a:noFill/>
                    </a:lnB>
                  </a:tcPr>
                </a:tc>
                <a:extLst>
                  <a:ext uri="{0D108BD9-81ED-4DB2-BD59-A6C34878D82A}">
                    <a16:rowId xmlns:a16="http://schemas.microsoft.com/office/drawing/2014/main" val="5098132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54">
                    <a:lnL>
                      <a:noFill/>
                    </a:lnL>
                    <a:lnR>
                      <a:noFill/>
                    </a:lnR>
                    <a:lnT>
                      <a:noFill/>
                    </a:lnT>
                    <a:lnB>
                      <a:noFill/>
                    </a:lnB>
                  </a:tcPr>
                </a:tc>
                <a:extLst>
                  <a:ext uri="{0D108BD9-81ED-4DB2-BD59-A6C34878D82A}">
                    <a16:rowId xmlns:a16="http://schemas.microsoft.com/office/drawing/2014/main" val="25104115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54">
                    <a:lnL>
                      <a:noFill/>
                    </a:lnL>
                    <a:lnR>
                      <a:noFill/>
                    </a:lnR>
                    <a:lnT>
                      <a:noFill/>
                    </a:lnT>
                    <a:lnB>
                      <a:noFill/>
                    </a:lnB>
                  </a:tcPr>
                </a:tc>
                <a:extLst>
                  <a:ext uri="{0D108BD9-81ED-4DB2-BD59-A6C34878D82A}">
                    <a16:rowId xmlns:a16="http://schemas.microsoft.com/office/drawing/2014/main" val="121465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54">
                    <a:lnL>
                      <a:noFill/>
                    </a:lnL>
                    <a:lnR>
                      <a:noFill/>
                    </a:lnR>
                    <a:lnT>
                      <a:noFill/>
                    </a:lnT>
                    <a:lnB>
                      <a:noFill/>
                    </a:lnB>
                  </a:tcPr>
                </a:tc>
                <a:extLst>
                  <a:ext uri="{0D108BD9-81ED-4DB2-BD59-A6C34878D82A}">
                    <a16:rowId xmlns:a16="http://schemas.microsoft.com/office/drawing/2014/main" val="21838287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54">
                    <a:lnL>
                      <a:noFill/>
                    </a:lnL>
                    <a:lnR>
                      <a:noFill/>
                    </a:lnR>
                    <a:lnT>
                      <a:noFill/>
                    </a:lnT>
                    <a:lnB>
                      <a:noFill/>
                    </a:lnB>
                  </a:tcPr>
                </a:tc>
                <a:extLst>
                  <a:ext uri="{0D108BD9-81ED-4DB2-BD59-A6C34878D82A}">
                    <a16:rowId xmlns:a16="http://schemas.microsoft.com/office/drawing/2014/main" val="241181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54">
                    <a:lnL>
                      <a:noFill/>
                    </a:lnL>
                    <a:lnR>
                      <a:noFill/>
                    </a:lnR>
                    <a:lnT>
                      <a:noFill/>
                    </a:lnT>
                    <a:lnB>
                      <a:noFill/>
                    </a:lnB>
                  </a:tcPr>
                </a:tc>
                <a:extLst>
                  <a:ext uri="{0D108BD9-81ED-4DB2-BD59-A6C34878D82A}">
                    <a16:rowId xmlns:a16="http://schemas.microsoft.com/office/drawing/2014/main" val="25846647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54">
                    <a:lnL>
                      <a:noFill/>
                    </a:lnL>
                    <a:lnR>
                      <a:noFill/>
                    </a:lnR>
                    <a:lnT>
                      <a:noFill/>
                    </a:lnT>
                    <a:lnB>
                      <a:noFill/>
                    </a:lnB>
                  </a:tcPr>
                </a:tc>
                <a:extLst>
                  <a:ext uri="{0D108BD9-81ED-4DB2-BD59-A6C34878D82A}">
                    <a16:rowId xmlns:a16="http://schemas.microsoft.com/office/drawing/2014/main" val="70778567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54">
                    <a:lnL>
                      <a:noFill/>
                    </a:lnL>
                    <a:lnR>
                      <a:noFill/>
                    </a:lnR>
                    <a:lnT>
                      <a:noFill/>
                    </a:lnT>
                    <a:lnB>
                      <a:noFill/>
                    </a:lnB>
                  </a:tcPr>
                </a:tc>
                <a:extLst>
                  <a:ext uri="{0D108BD9-81ED-4DB2-BD59-A6C34878D82A}">
                    <a16:rowId xmlns:a16="http://schemas.microsoft.com/office/drawing/2014/main" val="32375388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54">
                    <a:lnL>
                      <a:noFill/>
                    </a:lnL>
                    <a:lnR>
                      <a:noFill/>
                    </a:lnR>
                    <a:lnT>
                      <a:noFill/>
                    </a:lnT>
                    <a:lnB>
                      <a:noFill/>
                    </a:lnB>
                  </a:tcPr>
                </a:tc>
                <a:extLst>
                  <a:ext uri="{0D108BD9-81ED-4DB2-BD59-A6C34878D82A}">
                    <a16:rowId xmlns:a16="http://schemas.microsoft.com/office/drawing/2014/main" val="100551809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54">
                    <a:lnL>
                      <a:noFill/>
                    </a:lnL>
                    <a:lnR>
                      <a:noFill/>
                    </a:lnR>
                    <a:lnT>
                      <a:noFill/>
                    </a:lnT>
                    <a:lnB>
                      <a:noFill/>
                    </a:lnB>
                  </a:tcPr>
                </a:tc>
                <a:extLst>
                  <a:ext uri="{0D108BD9-81ED-4DB2-BD59-A6C34878D82A}">
                    <a16:rowId xmlns:a16="http://schemas.microsoft.com/office/drawing/2014/main" val="357035653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54">
                    <a:lnL>
                      <a:noFill/>
                    </a:lnL>
                    <a:lnR>
                      <a:noFill/>
                    </a:lnR>
                    <a:lnT>
                      <a:noFill/>
                    </a:lnT>
                    <a:lnB>
                      <a:noFill/>
                    </a:lnB>
                  </a:tcPr>
                </a:tc>
                <a:extLst>
                  <a:ext uri="{0D108BD9-81ED-4DB2-BD59-A6C34878D82A}">
                    <a16:rowId xmlns:a16="http://schemas.microsoft.com/office/drawing/2014/main" val="261617544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54">
                    <a:lnL>
                      <a:noFill/>
                    </a:lnL>
                    <a:lnR>
                      <a:noFill/>
                    </a:lnR>
                    <a:lnT>
                      <a:noFill/>
                    </a:lnT>
                    <a:lnB>
                      <a:noFill/>
                    </a:lnB>
                  </a:tcPr>
                </a:tc>
                <a:extLst>
                  <a:ext uri="{0D108BD9-81ED-4DB2-BD59-A6C34878D82A}">
                    <a16:rowId xmlns:a16="http://schemas.microsoft.com/office/drawing/2014/main" val="3526630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54">
                    <a:lnL>
                      <a:noFill/>
                    </a:lnL>
                    <a:lnR>
                      <a:noFill/>
                    </a:lnR>
                    <a:lnT>
                      <a:noFill/>
                    </a:lnT>
                    <a:lnB>
                      <a:noFill/>
                    </a:lnB>
                  </a:tcPr>
                </a:tc>
                <a:extLst>
                  <a:ext uri="{0D108BD9-81ED-4DB2-BD59-A6C34878D82A}">
                    <a16:rowId xmlns:a16="http://schemas.microsoft.com/office/drawing/2014/main" val="20195678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54">
                    <a:lnL>
                      <a:noFill/>
                    </a:lnL>
                    <a:lnR>
                      <a:noFill/>
                    </a:lnR>
                    <a:lnT>
                      <a:noFill/>
                    </a:lnT>
                    <a:lnB>
                      <a:noFill/>
                    </a:lnB>
                  </a:tcPr>
                </a:tc>
                <a:extLst>
                  <a:ext uri="{0D108BD9-81ED-4DB2-BD59-A6C34878D82A}">
                    <a16:rowId xmlns:a16="http://schemas.microsoft.com/office/drawing/2014/main" val="194923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54">
                    <a:lnL>
                      <a:noFill/>
                    </a:lnL>
                    <a:lnR>
                      <a:noFill/>
                    </a:lnR>
                    <a:lnT>
                      <a:noFill/>
                    </a:lnT>
                    <a:lnB>
                      <a:noFill/>
                    </a:lnB>
                  </a:tcPr>
                </a:tc>
                <a:extLst>
                  <a:ext uri="{0D108BD9-81ED-4DB2-BD59-A6C34878D82A}">
                    <a16:rowId xmlns:a16="http://schemas.microsoft.com/office/drawing/2014/main" val="1403248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54">
                    <a:lnL>
                      <a:noFill/>
                    </a:lnL>
                    <a:lnR>
                      <a:noFill/>
                    </a:lnR>
                    <a:lnT>
                      <a:noFill/>
                    </a:lnT>
                    <a:lnB>
                      <a:noFill/>
                    </a:lnB>
                  </a:tcPr>
                </a:tc>
                <a:extLst>
                  <a:ext uri="{0D108BD9-81ED-4DB2-BD59-A6C34878D82A}">
                    <a16:rowId xmlns:a16="http://schemas.microsoft.com/office/drawing/2014/main" val="7666081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54">
                    <a:lnL>
                      <a:noFill/>
                    </a:lnL>
                    <a:lnR>
                      <a:noFill/>
                    </a:lnR>
                    <a:lnT>
                      <a:noFill/>
                    </a:lnT>
                    <a:lnB>
                      <a:noFill/>
                    </a:lnB>
                  </a:tcPr>
                </a:tc>
                <a:extLst>
                  <a:ext uri="{0D108BD9-81ED-4DB2-BD59-A6C34878D82A}">
                    <a16:rowId xmlns:a16="http://schemas.microsoft.com/office/drawing/2014/main" val="15478729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54">
                    <a:lnL>
                      <a:noFill/>
                    </a:lnL>
                    <a:lnR>
                      <a:noFill/>
                    </a:lnR>
                    <a:lnT>
                      <a:noFill/>
                    </a:lnT>
                    <a:lnB>
                      <a:noFill/>
                    </a:lnB>
                  </a:tcPr>
                </a:tc>
                <a:extLst>
                  <a:ext uri="{0D108BD9-81ED-4DB2-BD59-A6C34878D82A}">
                    <a16:rowId xmlns:a16="http://schemas.microsoft.com/office/drawing/2014/main" val="21942155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54">
                    <a:lnL>
                      <a:noFill/>
                    </a:lnL>
                    <a:lnR>
                      <a:noFill/>
                    </a:lnR>
                    <a:lnT>
                      <a:noFill/>
                    </a:lnT>
                    <a:lnB>
                      <a:noFill/>
                    </a:lnB>
                  </a:tcPr>
                </a:tc>
                <a:extLst>
                  <a:ext uri="{0D108BD9-81ED-4DB2-BD59-A6C34878D82A}">
                    <a16:rowId xmlns:a16="http://schemas.microsoft.com/office/drawing/2014/main" val="10998236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54">
                    <a:lnL>
                      <a:noFill/>
                    </a:lnL>
                    <a:lnR>
                      <a:noFill/>
                    </a:lnR>
                    <a:lnT>
                      <a:noFill/>
                    </a:lnT>
                    <a:lnB>
                      <a:noFill/>
                    </a:lnB>
                  </a:tcPr>
                </a:tc>
                <a:extLst>
                  <a:ext uri="{0D108BD9-81ED-4DB2-BD59-A6C34878D82A}">
                    <a16:rowId xmlns:a16="http://schemas.microsoft.com/office/drawing/2014/main" val="57832444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54">
                    <a:lnL>
                      <a:noFill/>
                    </a:lnL>
                    <a:lnR>
                      <a:noFill/>
                    </a:lnR>
                    <a:lnT>
                      <a:noFill/>
                    </a:lnT>
                    <a:lnB>
                      <a:noFill/>
                    </a:lnB>
                  </a:tcPr>
                </a:tc>
                <a:extLst>
                  <a:ext uri="{0D108BD9-81ED-4DB2-BD59-A6C34878D82A}">
                    <a16:rowId xmlns:a16="http://schemas.microsoft.com/office/drawing/2014/main" val="1303947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54">
                    <a:lnL>
                      <a:noFill/>
                    </a:lnL>
                    <a:lnR>
                      <a:noFill/>
                    </a:lnR>
                    <a:lnT>
                      <a:noFill/>
                    </a:lnT>
                    <a:lnB>
                      <a:noFill/>
                    </a:lnB>
                  </a:tcPr>
                </a:tc>
                <a:extLst>
                  <a:ext uri="{0D108BD9-81ED-4DB2-BD59-A6C34878D82A}">
                    <a16:rowId xmlns:a16="http://schemas.microsoft.com/office/drawing/2014/main" val="77978728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54">
                    <a:lnL>
                      <a:noFill/>
                    </a:lnL>
                    <a:lnR>
                      <a:noFill/>
                    </a:lnR>
                    <a:lnT>
                      <a:noFill/>
                    </a:lnT>
                    <a:lnB>
                      <a:noFill/>
                    </a:lnB>
                  </a:tcPr>
                </a:tc>
                <a:extLst>
                  <a:ext uri="{0D108BD9-81ED-4DB2-BD59-A6C34878D82A}">
                    <a16:rowId xmlns:a16="http://schemas.microsoft.com/office/drawing/2014/main" val="38650842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54">
                    <a:lnL>
                      <a:noFill/>
                    </a:lnL>
                    <a:lnR>
                      <a:noFill/>
                    </a:lnR>
                    <a:lnT>
                      <a:noFill/>
                    </a:lnT>
                    <a:lnB>
                      <a:noFill/>
                    </a:lnB>
                  </a:tcPr>
                </a:tc>
                <a:extLst>
                  <a:ext uri="{0D108BD9-81ED-4DB2-BD59-A6C34878D82A}">
                    <a16:rowId xmlns:a16="http://schemas.microsoft.com/office/drawing/2014/main" val="22711516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54">
                    <a:lnL>
                      <a:noFill/>
                    </a:lnL>
                    <a:lnR>
                      <a:noFill/>
                    </a:lnR>
                    <a:lnT>
                      <a:noFill/>
                    </a:lnT>
                    <a:lnB>
                      <a:noFill/>
                    </a:lnB>
                  </a:tcPr>
                </a:tc>
                <a:extLst>
                  <a:ext uri="{0D108BD9-81ED-4DB2-BD59-A6C34878D82A}">
                    <a16:rowId xmlns:a16="http://schemas.microsoft.com/office/drawing/2014/main" val="25744770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54">
                    <a:lnL>
                      <a:noFill/>
                    </a:lnL>
                    <a:lnR>
                      <a:noFill/>
                    </a:lnR>
                    <a:lnT>
                      <a:noFill/>
                    </a:lnT>
                    <a:lnB>
                      <a:noFill/>
                    </a:lnB>
                  </a:tcPr>
                </a:tc>
                <a:extLst>
                  <a:ext uri="{0D108BD9-81ED-4DB2-BD59-A6C34878D82A}">
                    <a16:rowId xmlns:a16="http://schemas.microsoft.com/office/drawing/2014/main" val="19073324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54">
                    <a:lnL>
                      <a:noFill/>
                    </a:lnL>
                    <a:lnR>
                      <a:noFill/>
                    </a:lnR>
                    <a:lnT>
                      <a:noFill/>
                    </a:lnT>
                    <a:lnB>
                      <a:noFill/>
                    </a:lnB>
                  </a:tcPr>
                </a:tc>
                <a:extLst>
                  <a:ext uri="{0D108BD9-81ED-4DB2-BD59-A6C34878D82A}">
                    <a16:rowId xmlns:a16="http://schemas.microsoft.com/office/drawing/2014/main" val="10305845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54">
                    <a:lnL>
                      <a:noFill/>
                    </a:lnL>
                    <a:lnR>
                      <a:noFill/>
                    </a:lnR>
                    <a:lnT>
                      <a:noFill/>
                    </a:lnT>
                    <a:lnB>
                      <a:noFill/>
                    </a:lnB>
                  </a:tcPr>
                </a:tc>
                <a:extLst>
                  <a:ext uri="{0D108BD9-81ED-4DB2-BD59-A6C34878D82A}">
                    <a16:rowId xmlns:a16="http://schemas.microsoft.com/office/drawing/2014/main" val="372630879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54">
                    <a:lnL>
                      <a:noFill/>
                    </a:lnL>
                    <a:lnR>
                      <a:noFill/>
                    </a:lnR>
                    <a:lnT>
                      <a:noFill/>
                    </a:lnT>
                    <a:lnB>
                      <a:noFill/>
                    </a:lnB>
                  </a:tcPr>
                </a:tc>
                <a:extLst>
                  <a:ext uri="{0D108BD9-81ED-4DB2-BD59-A6C34878D82A}">
                    <a16:rowId xmlns:a16="http://schemas.microsoft.com/office/drawing/2014/main" val="31878337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54">
                    <a:lnL>
                      <a:noFill/>
                    </a:lnL>
                    <a:lnR>
                      <a:noFill/>
                    </a:lnR>
                    <a:lnT>
                      <a:noFill/>
                    </a:lnT>
                    <a:lnB>
                      <a:noFill/>
                    </a:lnB>
                  </a:tcPr>
                </a:tc>
                <a:extLst>
                  <a:ext uri="{0D108BD9-81ED-4DB2-BD59-A6C34878D82A}">
                    <a16:rowId xmlns:a16="http://schemas.microsoft.com/office/drawing/2014/main" val="28211055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54">
                    <a:lnL>
                      <a:noFill/>
                    </a:lnL>
                    <a:lnR>
                      <a:noFill/>
                    </a:lnR>
                    <a:lnT>
                      <a:noFill/>
                    </a:lnT>
                    <a:lnB>
                      <a:noFill/>
                    </a:lnB>
                  </a:tcPr>
                </a:tc>
                <a:extLst>
                  <a:ext uri="{0D108BD9-81ED-4DB2-BD59-A6C34878D82A}">
                    <a16:rowId xmlns:a16="http://schemas.microsoft.com/office/drawing/2014/main" val="11850092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54">
                    <a:lnL>
                      <a:noFill/>
                    </a:lnL>
                    <a:lnR>
                      <a:noFill/>
                    </a:lnR>
                    <a:lnT>
                      <a:noFill/>
                    </a:lnT>
                    <a:lnB>
                      <a:noFill/>
                    </a:lnB>
                  </a:tcPr>
                </a:tc>
                <a:extLst>
                  <a:ext uri="{0D108BD9-81ED-4DB2-BD59-A6C34878D82A}">
                    <a16:rowId xmlns:a16="http://schemas.microsoft.com/office/drawing/2014/main" val="32847573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54">
                    <a:lnL>
                      <a:noFill/>
                    </a:lnL>
                    <a:lnR>
                      <a:noFill/>
                    </a:lnR>
                    <a:lnT>
                      <a:noFill/>
                    </a:lnT>
                    <a:lnB>
                      <a:noFill/>
                    </a:lnB>
                  </a:tcPr>
                </a:tc>
                <a:extLst>
                  <a:ext uri="{0D108BD9-81ED-4DB2-BD59-A6C34878D82A}">
                    <a16:rowId xmlns:a16="http://schemas.microsoft.com/office/drawing/2014/main" val="15077231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54">
                    <a:lnL>
                      <a:noFill/>
                    </a:lnL>
                    <a:lnR>
                      <a:noFill/>
                    </a:lnR>
                    <a:lnT>
                      <a:noFill/>
                    </a:lnT>
                    <a:lnB>
                      <a:noFill/>
                    </a:lnB>
                  </a:tcPr>
                </a:tc>
                <a:extLst>
                  <a:ext uri="{0D108BD9-81ED-4DB2-BD59-A6C34878D82A}">
                    <a16:rowId xmlns:a16="http://schemas.microsoft.com/office/drawing/2014/main" val="5932896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54">
                    <a:lnL>
                      <a:noFill/>
                    </a:lnL>
                    <a:lnR>
                      <a:noFill/>
                    </a:lnR>
                    <a:lnT>
                      <a:noFill/>
                    </a:lnT>
                    <a:lnB>
                      <a:noFill/>
                    </a:lnB>
                  </a:tcPr>
                </a:tc>
                <a:extLst>
                  <a:ext uri="{0D108BD9-81ED-4DB2-BD59-A6C34878D82A}">
                    <a16:rowId xmlns:a16="http://schemas.microsoft.com/office/drawing/2014/main" val="387449310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54">
                    <a:lnL>
                      <a:noFill/>
                    </a:lnL>
                    <a:lnR>
                      <a:noFill/>
                    </a:lnR>
                    <a:lnT>
                      <a:noFill/>
                    </a:lnT>
                    <a:lnB>
                      <a:noFill/>
                    </a:lnB>
                  </a:tcPr>
                </a:tc>
                <a:extLst>
                  <a:ext uri="{0D108BD9-81ED-4DB2-BD59-A6C34878D82A}">
                    <a16:rowId xmlns:a16="http://schemas.microsoft.com/office/drawing/2014/main" val="244217063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54">
                    <a:lnL>
                      <a:noFill/>
                    </a:lnL>
                    <a:lnR>
                      <a:noFill/>
                    </a:lnR>
                    <a:lnT>
                      <a:noFill/>
                    </a:lnT>
                    <a:lnB>
                      <a:noFill/>
                    </a:lnB>
                  </a:tcPr>
                </a:tc>
                <a:extLst>
                  <a:ext uri="{0D108BD9-81ED-4DB2-BD59-A6C34878D82A}">
                    <a16:rowId xmlns:a16="http://schemas.microsoft.com/office/drawing/2014/main" val="2470675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54">
                    <a:lnL>
                      <a:noFill/>
                    </a:lnL>
                    <a:lnR>
                      <a:noFill/>
                    </a:lnR>
                    <a:lnT>
                      <a:noFill/>
                    </a:lnT>
                    <a:lnB>
                      <a:noFill/>
                    </a:lnB>
                  </a:tcPr>
                </a:tc>
                <a:extLst>
                  <a:ext uri="{0D108BD9-81ED-4DB2-BD59-A6C34878D82A}">
                    <a16:rowId xmlns:a16="http://schemas.microsoft.com/office/drawing/2014/main" val="191018078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54">
                    <a:lnL>
                      <a:noFill/>
                    </a:lnL>
                    <a:lnR>
                      <a:noFill/>
                    </a:lnR>
                    <a:lnT>
                      <a:noFill/>
                    </a:lnT>
                    <a:lnB>
                      <a:noFill/>
                    </a:lnB>
                  </a:tcPr>
                </a:tc>
                <a:extLst>
                  <a:ext uri="{0D108BD9-81ED-4DB2-BD59-A6C34878D82A}">
                    <a16:rowId xmlns:a16="http://schemas.microsoft.com/office/drawing/2014/main" val="4272584413"/>
                  </a:ext>
                </a:extLst>
              </a:tr>
              <a:tr h="493722">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54">
                    <a:lnL>
                      <a:noFill/>
                    </a:lnL>
                    <a:lnR>
                      <a:noFill/>
                    </a:lnR>
                    <a:lnT>
                      <a:noFill/>
                    </a:lnT>
                    <a:lnB>
                      <a:noFill/>
                    </a:lnB>
                  </a:tcPr>
                </a:tc>
                <a:extLst>
                  <a:ext uri="{0D108BD9-81ED-4DB2-BD59-A6C34878D82A}">
                    <a16:rowId xmlns:a16="http://schemas.microsoft.com/office/drawing/2014/main" val="5092678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54">
                    <a:lnL>
                      <a:noFill/>
                    </a:lnL>
                    <a:lnR>
                      <a:noFill/>
                    </a:lnR>
                    <a:lnT>
                      <a:noFill/>
                    </a:lnT>
                    <a:lnB>
                      <a:noFill/>
                    </a:lnB>
                  </a:tcPr>
                </a:tc>
                <a:extLst>
                  <a:ext uri="{0D108BD9-81ED-4DB2-BD59-A6C34878D82A}">
                    <a16:rowId xmlns:a16="http://schemas.microsoft.com/office/drawing/2014/main" val="2711137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54">
                    <a:lnL>
                      <a:noFill/>
                    </a:lnL>
                    <a:lnR>
                      <a:noFill/>
                    </a:lnR>
                    <a:lnT>
                      <a:noFill/>
                    </a:lnT>
                    <a:lnB>
                      <a:noFill/>
                    </a:lnB>
                  </a:tcPr>
                </a:tc>
                <a:extLst>
                  <a:ext uri="{0D108BD9-81ED-4DB2-BD59-A6C34878D82A}">
                    <a16:rowId xmlns:a16="http://schemas.microsoft.com/office/drawing/2014/main" val="39377544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54">
                    <a:lnL>
                      <a:noFill/>
                    </a:lnL>
                    <a:lnR>
                      <a:noFill/>
                    </a:lnR>
                    <a:lnT>
                      <a:noFill/>
                    </a:lnT>
                    <a:lnB>
                      <a:noFill/>
                    </a:lnB>
                  </a:tcPr>
                </a:tc>
                <a:extLst>
                  <a:ext uri="{0D108BD9-81ED-4DB2-BD59-A6C34878D82A}">
                    <a16:rowId xmlns:a16="http://schemas.microsoft.com/office/drawing/2014/main" val="2417665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54">
                    <a:lnL>
                      <a:noFill/>
                    </a:lnL>
                    <a:lnR>
                      <a:noFill/>
                    </a:lnR>
                    <a:lnT>
                      <a:noFill/>
                    </a:lnT>
                    <a:lnB>
                      <a:noFill/>
                    </a:lnB>
                  </a:tcPr>
                </a:tc>
                <a:extLst>
                  <a:ext uri="{0D108BD9-81ED-4DB2-BD59-A6C34878D82A}">
                    <a16:rowId xmlns:a16="http://schemas.microsoft.com/office/drawing/2014/main" val="23083609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54">
                    <a:lnL>
                      <a:noFill/>
                    </a:lnL>
                    <a:lnR>
                      <a:noFill/>
                    </a:lnR>
                    <a:lnT>
                      <a:noFill/>
                    </a:lnT>
                    <a:lnB>
                      <a:noFill/>
                    </a:lnB>
                  </a:tcPr>
                </a:tc>
                <a:extLst>
                  <a:ext uri="{0D108BD9-81ED-4DB2-BD59-A6C34878D82A}">
                    <a16:rowId xmlns:a16="http://schemas.microsoft.com/office/drawing/2014/main" val="30297955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54">
                    <a:lnL>
                      <a:noFill/>
                    </a:lnL>
                    <a:lnR>
                      <a:noFill/>
                    </a:lnR>
                    <a:lnT>
                      <a:noFill/>
                    </a:lnT>
                    <a:lnB>
                      <a:noFill/>
                    </a:lnB>
                  </a:tcPr>
                </a:tc>
                <a:extLst>
                  <a:ext uri="{0D108BD9-81ED-4DB2-BD59-A6C34878D82A}">
                    <a16:rowId xmlns:a16="http://schemas.microsoft.com/office/drawing/2014/main" val="222860422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54">
                    <a:lnL>
                      <a:noFill/>
                    </a:lnL>
                    <a:lnR>
                      <a:noFill/>
                    </a:lnR>
                    <a:lnT>
                      <a:noFill/>
                    </a:lnT>
                    <a:lnB>
                      <a:noFill/>
                    </a:lnB>
                  </a:tcPr>
                </a:tc>
                <a:extLst>
                  <a:ext uri="{0D108BD9-81ED-4DB2-BD59-A6C34878D82A}">
                    <a16:rowId xmlns:a16="http://schemas.microsoft.com/office/drawing/2014/main" val="11815341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82854">
                    <a:lnL>
                      <a:noFill/>
                    </a:lnL>
                    <a:lnR>
                      <a:noFill/>
                    </a:lnR>
                    <a:lnT>
                      <a:noFill/>
                    </a:lnT>
                    <a:lnB>
                      <a:noFill/>
                    </a:lnB>
                  </a:tcPr>
                </a:tc>
                <a:extLst>
                  <a:ext uri="{0D108BD9-81ED-4DB2-BD59-A6C34878D82A}">
                    <a16:rowId xmlns:a16="http://schemas.microsoft.com/office/drawing/2014/main" val="20599444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54">
                    <a:lnL>
                      <a:noFill/>
                    </a:lnL>
                    <a:lnR>
                      <a:noFill/>
                    </a:lnR>
                    <a:lnT>
                      <a:noFill/>
                    </a:lnT>
                    <a:lnB>
                      <a:noFill/>
                    </a:lnB>
                  </a:tcPr>
                </a:tc>
                <a:extLst>
                  <a:ext uri="{0D108BD9-81ED-4DB2-BD59-A6C34878D82A}">
                    <a16:rowId xmlns:a16="http://schemas.microsoft.com/office/drawing/2014/main" val="41051366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54">
                    <a:lnL>
                      <a:noFill/>
                    </a:lnL>
                    <a:lnR>
                      <a:noFill/>
                    </a:lnR>
                    <a:lnT>
                      <a:noFill/>
                    </a:lnT>
                    <a:lnB>
                      <a:noFill/>
                    </a:lnB>
                  </a:tcPr>
                </a:tc>
                <a:extLst>
                  <a:ext uri="{0D108BD9-81ED-4DB2-BD59-A6C34878D82A}">
                    <a16:rowId xmlns:a16="http://schemas.microsoft.com/office/drawing/2014/main" val="31952839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54">
                    <a:lnL>
                      <a:noFill/>
                    </a:lnL>
                    <a:lnR>
                      <a:noFill/>
                    </a:lnR>
                    <a:lnT>
                      <a:noFill/>
                    </a:lnT>
                    <a:lnB>
                      <a:noFill/>
                    </a:lnB>
                  </a:tcPr>
                </a:tc>
                <a:extLst>
                  <a:ext uri="{0D108BD9-81ED-4DB2-BD59-A6C34878D82A}">
                    <a16:rowId xmlns:a16="http://schemas.microsoft.com/office/drawing/2014/main" val="35423467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54">
                    <a:lnL>
                      <a:noFill/>
                    </a:lnL>
                    <a:lnR>
                      <a:noFill/>
                    </a:lnR>
                    <a:lnT>
                      <a:noFill/>
                    </a:lnT>
                    <a:lnB>
                      <a:noFill/>
                    </a:lnB>
                  </a:tcPr>
                </a:tc>
                <a:extLst>
                  <a:ext uri="{0D108BD9-81ED-4DB2-BD59-A6C34878D82A}">
                    <a16:rowId xmlns:a16="http://schemas.microsoft.com/office/drawing/2014/main" val="12296788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54">
                    <a:lnL>
                      <a:noFill/>
                    </a:lnL>
                    <a:lnR>
                      <a:noFill/>
                    </a:lnR>
                    <a:lnT>
                      <a:noFill/>
                    </a:lnT>
                    <a:lnB>
                      <a:noFill/>
                    </a:lnB>
                  </a:tcPr>
                </a:tc>
                <a:extLst>
                  <a:ext uri="{0D108BD9-81ED-4DB2-BD59-A6C34878D82A}">
                    <a16:rowId xmlns:a16="http://schemas.microsoft.com/office/drawing/2014/main" val="282177608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54">
                    <a:lnL>
                      <a:noFill/>
                    </a:lnL>
                    <a:lnR>
                      <a:noFill/>
                    </a:lnR>
                    <a:lnT>
                      <a:noFill/>
                    </a:lnT>
                    <a:lnB>
                      <a:noFill/>
                    </a:lnB>
                  </a:tcPr>
                </a:tc>
                <a:extLst>
                  <a:ext uri="{0D108BD9-81ED-4DB2-BD59-A6C34878D82A}">
                    <a16:rowId xmlns:a16="http://schemas.microsoft.com/office/drawing/2014/main" val="1170927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54">
                    <a:lnL>
                      <a:noFill/>
                    </a:lnL>
                    <a:lnR>
                      <a:noFill/>
                    </a:lnR>
                    <a:lnT>
                      <a:noFill/>
                    </a:lnT>
                    <a:lnB>
                      <a:noFill/>
                    </a:lnB>
                  </a:tcPr>
                </a:tc>
                <a:extLst>
                  <a:ext uri="{0D108BD9-81ED-4DB2-BD59-A6C34878D82A}">
                    <a16:rowId xmlns:a16="http://schemas.microsoft.com/office/drawing/2014/main" val="289655011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54">
                    <a:lnL>
                      <a:noFill/>
                    </a:lnL>
                    <a:lnR>
                      <a:noFill/>
                    </a:lnR>
                    <a:lnT>
                      <a:noFill/>
                    </a:lnT>
                    <a:lnB>
                      <a:noFill/>
                    </a:lnB>
                  </a:tcPr>
                </a:tc>
                <a:extLst>
                  <a:ext uri="{0D108BD9-81ED-4DB2-BD59-A6C34878D82A}">
                    <a16:rowId xmlns:a16="http://schemas.microsoft.com/office/drawing/2014/main" val="30936155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54">
                    <a:lnL>
                      <a:noFill/>
                    </a:lnL>
                    <a:lnR>
                      <a:noFill/>
                    </a:lnR>
                    <a:lnT>
                      <a:noFill/>
                    </a:lnT>
                    <a:lnB>
                      <a:noFill/>
                    </a:lnB>
                  </a:tcPr>
                </a:tc>
                <a:extLst>
                  <a:ext uri="{0D108BD9-81ED-4DB2-BD59-A6C34878D82A}">
                    <a16:rowId xmlns:a16="http://schemas.microsoft.com/office/drawing/2014/main" val="384768540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54">
                    <a:lnL>
                      <a:noFill/>
                    </a:lnL>
                    <a:lnR>
                      <a:noFill/>
                    </a:lnR>
                    <a:lnT>
                      <a:noFill/>
                    </a:lnT>
                    <a:lnB>
                      <a:noFill/>
                    </a:lnB>
                  </a:tcPr>
                </a:tc>
                <a:extLst>
                  <a:ext uri="{0D108BD9-81ED-4DB2-BD59-A6C34878D82A}">
                    <a16:rowId xmlns:a16="http://schemas.microsoft.com/office/drawing/2014/main" val="357582310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82854">
                    <a:lnL>
                      <a:noFill/>
                    </a:lnL>
                    <a:lnR>
                      <a:noFill/>
                    </a:lnR>
                    <a:lnT>
                      <a:noFill/>
                    </a:lnT>
                    <a:lnB>
                      <a:noFill/>
                    </a:lnB>
                  </a:tcPr>
                </a:tc>
                <a:extLst>
                  <a:ext uri="{0D108BD9-81ED-4DB2-BD59-A6C34878D82A}">
                    <a16:rowId xmlns:a16="http://schemas.microsoft.com/office/drawing/2014/main" val="234993099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54">
                    <a:lnL>
                      <a:noFill/>
                    </a:lnL>
                    <a:lnR>
                      <a:noFill/>
                    </a:lnR>
                    <a:lnT>
                      <a:noFill/>
                    </a:lnT>
                    <a:lnB>
                      <a:noFill/>
                    </a:lnB>
                  </a:tcPr>
                </a:tc>
                <a:extLst>
                  <a:ext uri="{0D108BD9-81ED-4DB2-BD59-A6C34878D82A}">
                    <a16:rowId xmlns:a16="http://schemas.microsoft.com/office/drawing/2014/main" val="45793672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54">
                    <a:lnL>
                      <a:noFill/>
                    </a:lnL>
                    <a:lnR>
                      <a:noFill/>
                    </a:lnR>
                    <a:lnT>
                      <a:noFill/>
                    </a:lnT>
                    <a:lnB>
                      <a:noFill/>
                    </a:lnB>
                  </a:tcPr>
                </a:tc>
                <a:extLst>
                  <a:ext uri="{0D108BD9-81ED-4DB2-BD59-A6C34878D82A}">
                    <a16:rowId xmlns:a16="http://schemas.microsoft.com/office/drawing/2014/main" val="28688119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54">
                    <a:lnL>
                      <a:noFill/>
                    </a:lnL>
                    <a:lnR>
                      <a:noFill/>
                    </a:lnR>
                    <a:lnT>
                      <a:noFill/>
                    </a:lnT>
                    <a:lnB>
                      <a:noFill/>
                    </a:lnB>
                  </a:tcPr>
                </a:tc>
                <a:extLst>
                  <a:ext uri="{0D108BD9-81ED-4DB2-BD59-A6C34878D82A}">
                    <a16:rowId xmlns:a16="http://schemas.microsoft.com/office/drawing/2014/main" val="41037349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54">
                    <a:lnL>
                      <a:noFill/>
                    </a:lnL>
                    <a:lnR>
                      <a:noFill/>
                    </a:lnR>
                    <a:lnT>
                      <a:noFill/>
                    </a:lnT>
                    <a:lnB>
                      <a:noFill/>
                    </a:lnB>
                  </a:tcPr>
                </a:tc>
                <a:extLst>
                  <a:ext uri="{0D108BD9-81ED-4DB2-BD59-A6C34878D82A}">
                    <a16:rowId xmlns:a16="http://schemas.microsoft.com/office/drawing/2014/main" val="264301713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54">
                    <a:lnL>
                      <a:noFill/>
                    </a:lnL>
                    <a:lnR>
                      <a:noFill/>
                    </a:lnR>
                    <a:lnT>
                      <a:noFill/>
                    </a:lnT>
                    <a:lnB>
                      <a:noFill/>
                    </a:lnB>
                  </a:tcPr>
                </a:tc>
                <a:extLst>
                  <a:ext uri="{0D108BD9-81ED-4DB2-BD59-A6C34878D82A}">
                    <a16:rowId xmlns:a16="http://schemas.microsoft.com/office/drawing/2014/main" val="16569470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54">
                    <a:lnL>
                      <a:noFill/>
                    </a:lnL>
                    <a:lnR>
                      <a:noFill/>
                    </a:lnR>
                    <a:lnT>
                      <a:noFill/>
                    </a:lnT>
                    <a:lnB>
                      <a:noFill/>
                    </a:lnB>
                  </a:tcPr>
                </a:tc>
                <a:extLst>
                  <a:ext uri="{0D108BD9-81ED-4DB2-BD59-A6C34878D82A}">
                    <a16:rowId xmlns:a16="http://schemas.microsoft.com/office/drawing/2014/main" val="33303185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54">
                    <a:lnL>
                      <a:noFill/>
                    </a:lnL>
                    <a:lnR>
                      <a:noFill/>
                    </a:lnR>
                    <a:lnT>
                      <a:noFill/>
                    </a:lnT>
                    <a:lnB>
                      <a:noFill/>
                    </a:lnB>
                  </a:tcPr>
                </a:tc>
                <a:extLst>
                  <a:ext uri="{0D108BD9-81ED-4DB2-BD59-A6C34878D82A}">
                    <a16:rowId xmlns:a16="http://schemas.microsoft.com/office/drawing/2014/main" val="407700051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54">
                    <a:lnL>
                      <a:noFill/>
                    </a:lnL>
                    <a:lnR>
                      <a:noFill/>
                    </a:lnR>
                    <a:lnT>
                      <a:noFill/>
                    </a:lnT>
                    <a:lnB>
                      <a:noFill/>
                    </a:lnB>
                  </a:tcPr>
                </a:tc>
                <a:extLst>
                  <a:ext uri="{0D108BD9-81ED-4DB2-BD59-A6C34878D82A}">
                    <a16:rowId xmlns:a16="http://schemas.microsoft.com/office/drawing/2014/main" val="21922735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54">
                    <a:lnL>
                      <a:noFill/>
                    </a:lnL>
                    <a:lnR>
                      <a:noFill/>
                    </a:lnR>
                    <a:lnT>
                      <a:noFill/>
                    </a:lnT>
                    <a:lnB>
                      <a:noFill/>
                    </a:lnB>
                  </a:tcPr>
                </a:tc>
                <a:extLst>
                  <a:ext uri="{0D108BD9-81ED-4DB2-BD59-A6C34878D82A}">
                    <a16:rowId xmlns:a16="http://schemas.microsoft.com/office/drawing/2014/main" val="33874323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54">
                    <a:lnL>
                      <a:noFill/>
                    </a:lnL>
                    <a:lnR>
                      <a:noFill/>
                    </a:lnR>
                    <a:lnT>
                      <a:noFill/>
                    </a:lnT>
                    <a:lnB>
                      <a:noFill/>
                    </a:lnB>
                  </a:tcPr>
                </a:tc>
                <a:extLst>
                  <a:ext uri="{0D108BD9-81ED-4DB2-BD59-A6C34878D82A}">
                    <a16:rowId xmlns:a16="http://schemas.microsoft.com/office/drawing/2014/main" val="428386418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54">
                    <a:lnL>
                      <a:noFill/>
                    </a:lnL>
                    <a:lnR>
                      <a:noFill/>
                    </a:lnR>
                    <a:lnT>
                      <a:noFill/>
                    </a:lnT>
                    <a:lnB>
                      <a:noFill/>
                    </a:lnB>
                  </a:tcPr>
                </a:tc>
                <a:extLst>
                  <a:ext uri="{0D108BD9-81ED-4DB2-BD59-A6C34878D82A}">
                    <a16:rowId xmlns:a16="http://schemas.microsoft.com/office/drawing/2014/main" val="3601494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54">
                    <a:lnL>
                      <a:noFill/>
                    </a:lnL>
                    <a:lnR>
                      <a:noFill/>
                    </a:lnR>
                    <a:lnT>
                      <a:noFill/>
                    </a:lnT>
                    <a:lnB>
                      <a:noFill/>
                    </a:lnB>
                  </a:tcPr>
                </a:tc>
                <a:extLst>
                  <a:ext uri="{0D108BD9-81ED-4DB2-BD59-A6C34878D82A}">
                    <a16:rowId xmlns:a16="http://schemas.microsoft.com/office/drawing/2014/main" val="42405284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54">
                    <a:lnL>
                      <a:noFill/>
                    </a:lnL>
                    <a:lnR>
                      <a:noFill/>
                    </a:lnR>
                    <a:lnT>
                      <a:noFill/>
                    </a:lnT>
                    <a:lnB>
                      <a:noFill/>
                    </a:lnB>
                  </a:tcPr>
                </a:tc>
                <a:extLst>
                  <a:ext uri="{0D108BD9-81ED-4DB2-BD59-A6C34878D82A}">
                    <a16:rowId xmlns:a16="http://schemas.microsoft.com/office/drawing/2014/main" val="37696705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54">
                    <a:lnL>
                      <a:noFill/>
                    </a:lnL>
                    <a:lnR>
                      <a:noFill/>
                    </a:lnR>
                    <a:lnT>
                      <a:noFill/>
                    </a:lnT>
                    <a:lnB>
                      <a:noFill/>
                    </a:lnB>
                  </a:tcPr>
                </a:tc>
                <a:extLst>
                  <a:ext uri="{0D108BD9-81ED-4DB2-BD59-A6C34878D82A}">
                    <a16:rowId xmlns:a16="http://schemas.microsoft.com/office/drawing/2014/main" val="33272522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a:solidFill>
                            <a:schemeClr val="tx1"/>
                          </a:solidFill>
                          <a:effectLst/>
                          <a:latin typeface="Segoe UI Semilight" panose="020B0402040204020203" pitchFamily="34" charset="0"/>
                          <a:cs typeface="Segoe UI Semilight" panose="020B0402040204020203" pitchFamily="34" charset="0"/>
                        </a:rPr>
                        <a:t> Suite</a:t>
                      </a:r>
                    </a:p>
                  </a:txBody>
                  <a:tcPr marL="0" marR="0" marT="0" marB="182854">
                    <a:lnL>
                      <a:noFill/>
                    </a:lnL>
                    <a:lnR>
                      <a:noFill/>
                    </a:lnR>
                    <a:lnT>
                      <a:noFill/>
                    </a:lnT>
                    <a:lnB>
                      <a:noFill/>
                    </a:lnB>
                  </a:tcPr>
                </a:tc>
                <a:extLst>
                  <a:ext uri="{0D108BD9-81ED-4DB2-BD59-A6C34878D82A}">
                    <a16:rowId xmlns:a16="http://schemas.microsoft.com/office/drawing/2014/main" val="289808721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82854">
                    <a:lnL>
                      <a:noFill/>
                    </a:lnL>
                    <a:lnR>
                      <a:noFill/>
                    </a:lnR>
                    <a:lnT>
                      <a:noFill/>
                    </a:lnT>
                    <a:lnB>
                      <a:noFill/>
                    </a:lnB>
                  </a:tcPr>
                </a:tc>
                <a:extLst>
                  <a:ext uri="{0D108BD9-81ED-4DB2-BD59-A6C34878D82A}">
                    <a16:rowId xmlns:a16="http://schemas.microsoft.com/office/drawing/2014/main" val="18699710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54">
                    <a:lnL>
                      <a:noFill/>
                    </a:lnL>
                    <a:lnR>
                      <a:noFill/>
                    </a:lnR>
                    <a:lnT>
                      <a:noFill/>
                    </a:lnT>
                    <a:lnB>
                      <a:noFill/>
                    </a:lnB>
                  </a:tcPr>
                </a:tc>
                <a:extLst>
                  <a:ext uri="{0D108BD9-81ED-4DB2-BD59-A6C34878D82A}">
                    <a16:rowId xmlns:a16="http://schemas.microsoft.com/office/drawing/2014/main" val="293268033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54">
                    <a:lnL>
                      <a:noFill/>
                    </a:lnL>
                    <a:lnR>
                      <a:noFill/>
                    </a:lnR>
                    <a:lnT>
                      <a:noFill/>
                    </a:lnT>
                    <a:lnB>
                      <a:noFill/>
                    </a:lnB>
                  </a:tcPr>
                </a:tc>
                <a:extLst>
                  <a:ext uri="{0D108BD9-81ED-4DB2-BD59-A6C34878D82A}">
                    <a16:rowId xmlns:a16="http://schemas.microsoft.com/office/drawing/2014/main" val="49569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54">
                    <a:lnL>
                      <a:noFill/>
                    </a:lnL>
                    <a:lnR>
                      <a:noFill/>
                    </a:lnR>
                    <a:lnT>
                      <a:noFill/>
                    </a:lnT>
                    <a:lnB>
                      <a:noFill/>
                    </a:lnB>
                  </a:tcPr>
                </a:tc>
                <a:extLst>
                  <a:ext uri="{0D108BD9-81ED-4DB2-BD59-A6C34878D82A}">
                    <a16:rowId xmlns:a16="http://schemas.microsoft.com/office/drawing/2014/main" val="5543656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54">
                    <a:lnL>
                      <a:noFill/>
                    </a:lnL>
                    <a:lnR>
                      <a:noFill/>
                    </a:lnR>
                    <a:lnT>
                      <a:noFill/>
                    </a:lnT>
                    <a:lnB>
                      <a:noFill/>
                    </a:lnB>
                  </a:tcPr>
                </a:tc>
                <a:extLst>
                  <a:ext uri="{0D108BD9-81ED-4DB2-BD59-A6C34878D82A}">
                    <a16:rowId xmlns:a16="http://schemas.microsoft.com/office/drawing/2014/main" val="1161202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54">
                    <a:lnL>
                      <a:noFill/>
                    </a:lnL>
                    <a:lnR>
                      <a:noFill/>
                    </a:lnR>
                    <a:lnT>
                      <a:noFill/>
                    </a:lnT>
                    <a:lnB>
                      <a:noFill/>
                    </a:lnB>
                  </a:tcPr>
                </a:tc>
                <a:extLst>
                  <a:ext uri="{0D108BD9-81ED-4DB2-BD59-A6C34878D82A}">
                    <a16:rowId xmlns:a16="http://schemas.microsoft.com/office/drawing/2014/main" val="158170420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54">
                    <a:lnL>
                      <a:noFill/>
                    </a:lnL>
                    <a:lnR>
                      <a:noFill/>
                    </a:lnR>
                    <a:lnT>
                      <a:noFill/>
                    </a:lnT>
                    <a:lnB>
                      <a:noFill/>
                    </a:lnB>
                  </a:tcPr>
                </a:tc>
                <a:extLst>
                  <a:ext uri="{0D108BD9-81ED-4DB2-BD59-A6C34878D82A}">
                    <a16:rowId xmlns:a16="http://schemas.microsoft.com/office/drawing/2014/main" val="130136918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82854">
                    <a:lnL>
                      <a:noFill/>
                    </a:lnL>
                    <a:lnR>
                      <a:noFill/>
                    </a:lnR>
                    <a:lnT>
                      <a:noFill/>
                    </a:lnT>
                    <a:lnB>
                      <a:noFill/>
                    </a:lnB>
                  </a:tcPr>
                </a:tc>
                <a:extLst>
                  <a:ext uri="{0D108BD9-81ED-4DB2-BD59-A6C34878D82A}">
                    <a16:rowId xmlns:a16="http://schemas.microsoft.com/office/drawing/2014/main" val="170983730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54">
                    <a:lnL>
                      <a:noFill/>
                    </a:lnL>
                    <a:lnR>
                      <a:noFill/>
                    </a:lnR>
                    <a:lnT>
                      <a:noFill/>
                    </a:lnT>
                    <a:lnB>
                      <a:noFill/>
                    </a:lnB>
                  </a:tcPr>
                </a:tc>
                <a:extLst>
                  <a:ext uri="{0D108BD9-81ED-4DB2-BD59-A6C34878D82A}">
                    <a16:rowId xmlns:a16="http://schemas.microsoft.com/office/drawing/2014/main" val="1792241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54">
                    <a:lnL>
                      <a:noFill/>
                    </a:lnL>
                    <a:lnR>
                      <a:noFill/>
                    </a:lnR>
                    <a:lnT>
                      <a:noFill/>
                    </a:lnT>
                    <a:lnB>
                      <a:noFill/>
                    </a:lnB>
                  </a:tcPr>
                </a:tc>
                <a:extLst>
                  <a:ext uri="{0D108BD9-81ED-4DB2-BD59-A6C34878D82A}">
                    <a16:rowId xmlns:a16="http://schemas.microsoft.com/office/drawing/2014/main" val="14495598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54">
                    <a:lnL>
                      <a:noFill/>
                    </a:lnL>
                    <a:lnR>
                      <a:noFill/>
                    </a:lnR>
                    <a:lnT>
                      <a:noFill/>
                    </a:lnT>
                    <a:lnB>
                      <a:noFill/>
                    </a:lnB>
                  </a:tcPr>
                </a:tc>
                <a:extLst>
                  <a:ext uri="{0D108BD9-81ED-4DB2-BD59-A6C34878D82A}">
                    <a16:rowId xmlns:a16="http://schemas.microsoft.com/office/drawing/2014/main" val="2013597603"/>
                  </a:ext>
                </a:extLst>
              </a:tr>
              <a:tr h="1166015">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76953" y="2123097"/>
            <a:ext cx="5611626" cy="3681719"/>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3797" spc="-30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600+</a:t>
              </a:r>
            </a:p>
          </p:txBody>
        </p:sp>
        <p:sp>
          <p:nvSpPr>
            <p:cNvPr id="10" name="Title 1"/>
            <p:cNvSpPr txBox="1">
              <a:spLocks/>
            </p:cNvSpPr>
            <p:nvPr/>
          </p:nvSpPr>
          <p:spPr>
            <a:xfrm>
              <a:off x="152506" y="4346984"/>
              <a:ext cx="5612422"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New releases in</a:t>
              </a:r>
            </a:p>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the last 12 months</a:t>
              </a:r>
            </a:p>
          </p:txBody>
        </p:sp>
      </p:grpSp>
    </p:spTree>
    <p:extLst>
      <p:ext uri="{BB962C8B-B14F-4D97-AF65-F5344CB8AC3E}">
        <p14:creationId xmlns:p14="http://schemas.microsoft.com/office/powerpoint/2010/main" val="33344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a:t>Azure Container Strategy</a:t>
            </a:r>
            <a:br>
              <a:rPr lang="en-GB" sz="4800"/>
            </a:br>
            <a:br>
              <a:rPr lang="en-GB" sz="1800"/>
            </a:br>
            <a:r>
              <a:rPr lang="en-GB" sz="4800"/>
              <a:t>“Containers everywhere”</a:t>
            </a:r>
          </a:p>
        </p:txBody>
      </p:sp>
      <p:pic>
        <p:nvPicPr>
          <p:cNvPr id="4" name="Picture 3"/>
          <p:cNvPicPr>
            <a:picLocks noChangeAspect="1"/>
          </p:cNvPicPr>
          <p:nvPr/>
        </p:nvPicPr>
        <p:blipFill>
          <a:blip r:embed="rId2"/>
          <a:stretch>
            <a:fillRect/>
          </a:stretch>
        </p:blipFill>
        <p:spPr>
          <a:xfrm>
            <a:off x="6753397" y="4455651"/>
            <a:ext cx="1072104" cy="1072104"/>
          </a:xfrm>
          <a:prstGeom prst="rect">
            <a:avLst/>
          </a:prstGeom>
        </p:spPr>
      </p:pic>
      <p:pic>
        <p:nvPicPr>
          <p:cNvPr id="8" name="Picture 7"/>
          <p:cNvPicPr>
            <a:picLocks noChangeAspect="1"/>
          </p:cNvPicPr>
          <p:nvPr/>
        </p:nvPicPr>
        <p:blipFill>
          <a:blip r:embed="rId3"/>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4"/>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5"/>
          <a:stretch>
            <a:fillRect/>
          </a:stretch>
        </p:blipFill>
        <p:spPr>
          <a:xfrm>
            <a:off x="1980739" y="2318462"/>
            <a:ext cx="1152145" cy="1152145"/>
          </a:xfrm>
          <a:prstGeom prst="rect">
            <a:avLst/>
          </a:prstGeom>
        </p:spPr>
      </p:pic>
      <p:pic>
        <p:nvPicPr>
          <p:cNvPr id="16" name="Picture 15"/>
          <p:cNvPicPr>
            <a:picLocks noChangeAspect="1"/>
          </p:cNvPicPr>
          <p:nvPr/>
        </p:nvPicPr>
        <p:blipFill>
          <a:blip r:embed="rId6"/>
          <a:stretch>
            <a:fillRect/>
          </a:stretch>
        </p:blipFill>
        <p:spPr>
          <a:xfrm>
            <a:off x="4335508" y="4411662"/>
            <a:ext cx="1160083" cy="1160083"/>
          </a:xfrm>
          <a:prstGeom prst="rect">
            <a:avLst/>
          </a:prstGeom>
        </p:spPr>
      </p:pic>
      <p:pic>
        <p:nvPicPr>
          <p:cNvPr id="17" name="Picture 16"/>
          <p:cNvPicPr>
            <a:picLocks noChangeAspect="1"/>
          </p:cNvPicPr>
          <p:nvPr/>
        </p:nvPicPr>
        <p:blipFill>
          <a:blip r:embed="rId7"/>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8">
            <a:duotone>
              <a:prstClr val="black"/>
              <a:srgbClr val="0078D7">
                <a:tint val="45000"/>
                <a:satMod val="400000"/>
              </a:srgbClr>
            </a:duotone>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0">
            <a:duotone>
              <a:prstClr val="black"/>
              <a:schemeClr val="bg1">
                <a:lumMod val="50000"/>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2"/>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Kubernates</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0078D7"/>
                </a:solidFill>
                <a:effectLst/>
                <a:uLnTx/>
                <a:uFillTx/>
                <a:latin typeface="Segoe UI"/>
                <a:ea typeface="+mn-ea"/>
                <a:cs typeface="+mn-cs"/>
              </a:rPr>
              <a:t>Azure</a:t>
            </a:r>
            <a:endParaRPr kumimoji="0" lang="en-US" sz="4400" b="0" i="0" u="none" strike="noStrike" kern="0" cap="none" spc="0" normalizeH="0" baseline="0" noProof="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20160" y="4553455"/>
            <a:ext cx="1762021"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solidFill>
                  <a:srgbClr val="F1F1F1"/>
                </a:solidFill>
                <a:effectLst/>
                <a:uLnTx/>
                <a:uFillTx/>
                <a:latin typeface="Segoe UI Semibold" panose="020B0702040204020203" pitchFamily="34" charset="0"/>
                <a:ea typeface="+mn-ea"/>
                <a:cs typeface="Segoe UI Semibold" panose="020B0702040204020203" pitchFamily="34" charset="0"/>
              </a:rPr>
              <a:t>Kubernates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557" y="0"/>
            <a:ext cx="4536504" cy="699452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Network Watcher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Monitor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resource health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Advisor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seamless integration with Azure Data Lake Store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External file format support for UTF-16LE encoded files in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PolyBase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row width limit increased in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Preview: Azure Functions Open API (Swagger)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Traffic Manager available only in the Azure portal from April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Export lab VM usage data for reporting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Web Application Firewall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available only in the Azure portal from April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Managed Disks supported in new labs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available in Korea South and Korea Central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supports aggregate functions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Create a WordPress application by using Web Apps on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Multiple IP addresses per network interface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Instant recovery of files from Azure Linux VM backups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SQL Data Warehouse in 4 additional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multiple identical VMs at once from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L-Series storage-optimized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SELECT..INTO comes to Azure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with API for MongoDB</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Managed node can support Hybrid Runbook Worker and Update Management simultaneously</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MySQL in-app feature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Data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Catalog</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is ISO, CSA STAR, HIPAA, EU Model Clauses compliant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Export your App Service certificate to any Azure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Claim a random virtual machine through a single click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Instant file recovery from the cloud by using Azure Backup</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WebJobs</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SDK 2.0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T-SQL string functions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Stack TP3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HDInsight 3.6 with Apache Spark 2.1</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Loading files from Azure Blob storage into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Functions Proxies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Network Watcher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Cross-subscription virtual network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Ruby support is available on Web Apps on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Site Recovery available in five new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Managed Disks and large scale sets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Import support for signed DSC node configurations in Automation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Multiple IP addresses per NIC</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Introducing Microsoft Azure IP Advantage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Welcome Azure Functions to the South India region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Enhanced Automated Backup for SQL Server 2016 in Azure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Announcing the new Azure Marketplace experience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AD Domain Services is available in new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invoices emailed directly to your inbox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StorSimple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Virtual Device Series transitioning to the new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Connect to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by using BI analytics tools with the ODBC driver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Set expiration date for new VMs from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Get early access to the newest Azure portal features</a:t>
            </a:r>
          </a:p>
        </p:txBody>
      </p:sp>
      <p:sp>
        <p:nvSpPr>
          <p:cNvPr id="10" name="TextBox 9"/>
          <p:cNvSpPr txBox="1"/>
          <p:nvPr/>
        </p:nvSpPr>
        <p:spPr>
          <a:xfrm>
            <a:off x="3769965" y="0"/>
            <a:ext cx="4536504" cy="699452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Share a public IP address across lab VMs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Interactive query experience for SQL data warehouses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Mobile Apps iOS SDK v3.3.0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Parse Server on Azure App Service updated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Interactive query experience for SQL databases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Secondary indexes on column store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Storage Data Movement Library 0.5.0 release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Standard streaming endpoints and Azure Content Delivery Network integration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availability with Resource Manager in Azure Government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Site Recovery availability with Resource Manager in Azure Government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String and binary columns in clustered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columnstore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indexes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New T-SQL language features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New Japanese collations are available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VNet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Larger block blobs in Azure Storage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available in UK South and UK West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Enterprise Integration Pack for Logic Apps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Logic Apps available in India and West US 2/West Central US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Enhanced loading, monitoring, and troubleshooting experience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Verizon geo-filtering migration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Set auto-shutdown for a single lab VM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Change Feed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claimable lab VMs in a pool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IoT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Gateway SDK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Package Management extension for Visual Studio Team Services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IoT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Hub device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Query Store is turned on by default for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Mobile Apps SDKs for Apache Cordova and JavaScript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Back up Azure VMs directly from the VM blade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New API version and .NET SDK for Azure Search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Application Insights: Telemetry data will require HTTPS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Custom reports for Verizon Standard and Premium profiles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security capabilities for protecting cloud backups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Set auto-shutdown for VMs created through Resource Manager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Application Insights: General availability in additional regions and resource location update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multiple-VM environments with Resource Manager templates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Paper about the TCO of running a NoSQL database is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.NET Core Preview SDK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Free local development with the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Emulator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generation of A-series instances for Azure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URL Authorization Rules in App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Functions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R Server on HDInsight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G-series for Azure Cloud Services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App Service MVA course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Available in West Central US and West US 2</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support for encrypted Azure VMs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In-Memory OLTP in Azure SQL Database Premium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API Management SOAP pass-through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New quick-start apps in the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cool blob storage in additional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Functions portal and host improvements</a:t>
            </a:r>
          </a:p>
        </p:txBody>
      </p:sp>
      <p:sp>
        <p:nvSpPr>
          <p:cNvPr id="3" name="Title 2"/>
          <p:cNvSpPr>
            <a:spLocks noGrp="1"/>
          </p:cNvSpPr>
          <p:nvPr>
            <p:ph type="title"/>
          </p:nvPr>
        </p:nvSpPr>
        <p:spPr/>
        <p:txBody>
          <a:bodyPr/>
          <a:lstStyle/>
          <a:p>
            <a:r>
              <a:rPr lang="en-GB" b="1" dirty="0">
                <a:latin typeface="+mn-lt"/>
              </a:rPr>
              <a:t>Last 6 months….</a:t>
            </a:r>
          </a:p>
        </p:txBody>
      </p:sp>
      <p:sp>
        <p:nvSpPr>
          <p:cNvPr id="11" name="TextBox 10"/>
          <p:cNvSpPr txBox="1"/>
          <p:nvPr/>
        </p:nvSpPr>
        <p:spPr>
          <a:xfrm>
            <a:off x="8129386" y="0"/>
            <a:ext cx="4374201" cy="696339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Expanded geospatial support, including automatic indexing of Polygon and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LineString</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objects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supports IP-based access controls for restricting database access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Akamai Standard supports geo-filtering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Azure portal updates: New metrics blade and improved collection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App Service Companion preview available for iOS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Error handling added to Automation graphical runbooks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Update: Automation Graphical Authoring SDK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Improving Azure App Service Node.js and PHP developer experience with Linux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UltraPerformance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Gateway tier for Azure ExpressRoute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Four integrated services for Microsoft Operations Management Suite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SOAP pass-through support for Azure API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October 12,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Scheduler updates HTTP/HTTPS job timeout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Mobile Apps .NET SDK 3.0.2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Temporal tables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App Service Companion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Linux support in Azure App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Manage your data disks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Python SDK 2.0.0 supports Python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Easier troubleshooting of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artifact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installation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Support for new VM sizes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Go faster with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.NET SDK 1.10.0</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H-Series instances for Azure Virtual Machines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Azure Disk Encryption for Windows and Linux for Standard and Premium IaaS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Storage Service Encryption for Azure Storage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Azure Premium Storage in an additional region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Improved automatic tuning boosts Azure SQL Database performance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Key Vault Certificates helps simplify and automate tasks for SSL/TLS certificates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Security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Center</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enhancements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Microsoft Operations Management Suite releases Update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VNet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Application Gateway web application firewall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Service Fabric for Windows Server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Service Fabric for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IPv6 for Azure VMs available in most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Accelerated Networking is in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DNS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Large instances of SAP HANA on Azure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Backup policy management for Azure VM backup in a Recovery Services vault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Service Fabric SDK and Runtime for version 5.2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AD Application Proxy new connector version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Mobile Apps: Supporting IPv6 and the Apple submission process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Announcing the Azure API Management roadmap</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September 14,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PHP runtime version updates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Event Hubs Archive in public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PowerShell 1.7: Hotfix for breaking changes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Microsoft Operations Management Suite Docker container monitoring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Scheduler available in United Kingdom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September 6,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UK geography and two new Azure regions</a:t>
            </a:r>
          </a:p>
        </p:txBody>
      </p:sp>
      <p:sp>
        <p:nvSpPr>
          <p:cNvPr id="4" name="Text Placeholder 3"/>
          <p:cNvSpPr>
            <a:spLocks noGrp="1"/>
          </p:cNvSpPr>
          <p:nvPr>
            <p:ph type="body" sz="quarter" idx="10"/>
          </p:nvPr>
        </p:nvSpPr>
        <p:spPr>
          <a:xfrm>
            <a:off x="3229905" y="2835366"/>
            <a:ext cx="5616624" cy="1292662"/>
          </a:xfrm>
          <a:solidFill>
            <a:srgbClr val="0078D7"/>
          </a:solidFill>
        </p:spPr>
        <p:txBody>
          <a:bodyPr/>
          <a:lstStyle/>
          <a:p>
            <a:pPr marL="0" indent="0">
              <a:buNone/>
            </a:pPr>
            <a:r>
              <a:rPr lang="en-GB" b="1" dirty="0">
                <a:solidFill>
                  <a:schemeClr val="bg1"/>
                </a:solidFill>
                <a:latin typeface="+mn-lt"/>
              </a:rPr>
              <a:t>Over 160 updates </a:t>
            </a:r>
          </a:p>
          <a:p>
            <a:pPr marL="0" indent="0">
              <a:buNone/>
            </a:pPr>
            <a:r>
              <a:rPr lang="en-GB" b="1" dirty="0">
                <a:solidFill>
                  <a:schemeClr val="bg1"/>
                </a:solidFill>
                <a:latin typeface="+mn-lt"/>
              </a:rPr>
              <a:t>35 services moved to GA</a:t>
            </a:r>
          </a:p>
        </p:txBody>
      </p:sp>
    </p:spTree>
    <p:extLst>
      <p:ext uri="{BB962C8B-B14F-4D97-AF65-F5344CB8AC3E}">
        <p14:creationId xmlns:p14="http://schemas.microsoft.com/office/powerpoint/2010/main" val="408893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anim calcmode="lin" valueType="num">
                                      <p:cBhvr>
                                        <p:cTn id="8" dur="500" fill="hold"/>
                                        <p:tgtEl>
                                          <p:spTgt spid="4">
                                            <p:bg/>
                                          </p:spTgt>
                                        </p:tgtEl>
                                        <p:attrNameLst>
                                          <p:attrName>ppt_x</p:attrName>
                                        </p:attrNameLst>
                                      </p:cBhvr>
                                      <p:tavLst>
                                        <p:tav tm="0">
                                          <p:val>
                                            <p:strVal val="#ppt_x"/>
                                          </p:val>
                                        </p:tav>
                                        <p:tav tm="100000">
                                          <p:val>
                                            <p:strVal val="#ppt_x"/>
                                          </p:val>
                                        </p:tav>
                                      </p:tavLst>
                                    </p:anim>
                                    <p:anim calcmode="lin" valueType="num">
                                      <p:cBhvr>
                                        <p:cTn id="9" dur="500" fill="hold"/>
                                        <p:tgtEl>
                                          <p:spTgt spid="4">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anim calcmode="lin" valueType="num">
                                      <p:cBhvr>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anim calcmode="lin" valueType="num">
                                      <p:cBhvr>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8930" y="-1053986"/>
            <a:ext cx="12851617" cy="8125993"/>
            <a:chOff x="-250765" y="-1055274"/>
            <a:chExt cx="12855263" cy="8128295"/>
          </a:xfrm>
        </p:grpSpPr>
        <p:sp>
          <p:nvSpPr>
            <p:cNvPr id="76" name="Rectangle 75"/>
            <p:cNvSpPr/>
            <p:nvPr/>
          </p:nvSpPr>
          <p:spPr bwMode="auto">
            <a:xfrm>
              <a:off x="602" y="-1055274"/>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a:t>
              </a:r>
              <a:r>
                <a:rPr lang="en-US" sz="1398" b="1" kern="0" dirty="0">
                  <a:gradFill>
                    <a:gsLst>
                      <a:gs pos="0">
                        <a:srgbClr val="FFFFFF"/>
                      </a:gs>
                      <a:gs pos="100000">
                        <a:srgbClr val="FFFFFF"/>
                      </a:gs>
                    </a:gsLst>
                    <a:lin ang="5400000" scaled="0"/>
                  </a:gradFill>
                  <a:latin typeface="Segoe UI"/>
                  <a:ea typeface="Segoe UI" pitchFamily="34" charset="0"/>
                  <a:cs typeface="Segoe UI" pitchFamily="34" charset="0"/>
                </a:rPr>
                <a:t>40</a:t>
              </a: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Regions, 100+ datacenters)</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739024" y="997300"/>
              <a:ext cx="1008546" cy="316962"/>
              <a:chOff x="5761623" y="1995828"/>
              <a:chExt cx="1008546" cy="316962"/>
            </a:xfrm>
          </p:grpSpPr>
          <p:sp>
            <p:nvSpPr>
              <p:cNvPr id="151" name="TextBox 150"/>
              <p:cNvSpPr txBox="1"/>
              <p:nvPr/>
            </p:nvSpPr>
            <p:spPr>
              <a:xfrm>
                <a:off x="6111013" y="201168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61623" y="1995828"/>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04130"/>
              <a:ext cx="1018326" cy="294805"/>
              <a:chOff x="5759099" y="2502658"/>
              <a:chExt cx="1018326" cy="294805"/>
            </a:xfrm>
          </p:grpSpPr>
          <p:sp>
            <p:nvSpPr>
              <p:cNvPr id="157" name="TextBox 156"/>
              <p:cNvSpPr txBox="1"/>
              <p:nvPr/>
            </p:nvSpPr>
            <p:spPr>
              <a:xfrm>
                <a:off x="6118269" y="2522382"/>
                <a:ext cx="659156" cy="256602"/>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02658"/>
                <a:ext cx="294804" cy="294805"/>
              </a:xfrm>
              <a:prstGeom prst="rect">
                <a:avLst/>
              </a:prstGeom>
            </p:spPr>
          </p:pic>
        </p:grpSp>
        <p:grpSp>
          <p:nvGrpSpPr>
            <p:cNvPr id="142" name="Group 141"/>
            <p:cNvGrpSpPr/>
            <p:nvPr/>
          </p:nvGrpSpPr>
          <p:grpSpPr>
            <a:xfrm>
              <a:off x="5608845" y="1974058"/>
              <a:ext cx="1003560" cy="301106"/>
              <a:chOff x="6631444" y="2972586"/>
              <a:chExt cx="1003560" cy="301106"/>
            </a:xfrm>
          </p:grpSpPr>
          <p:sp>
            <p:nvSpPr>
              <p:cNvPr id="161" name="TextBox 160"/>
              <p:cNvSpPr txBox="1"/>
              <p:nvPr/>
            </p:nvSpPr>
            <p:spPr>
              <a:xfrm>
                <a:off x="6975848" y="297258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298154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 </a:t>
              </a:r>
              <a:r>
                <a:rPr kumimoji="0" lang="en-US" sz="12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962008" cy="324187"/>
              <a:chOff x="8470741" y="3254791"/>
              <a:chExt cx="962008" cy="324187"/>
            </a:xfrm>
          </p:grpSpPr>
          <p:sp>
            <p:nvSpPr>
              <p:cNvPr id="171" name="TextBox 170"/>
              <p:cNvSpPr txBox="1"/>
              <p:nvPr/>
            </p:nvSpPr>
            <p:spPr>
              <a:xfrm>
                <a:off x="8773593" y="327787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63660" y="907716"/>
              <a:ext cx="1403788" cy="303305"/>
              <a:chOff x="10610618" y="3272733"/>
              <a:chExt cx="1403788" cy="303305"/>
            </a:xfrm>
          </p:grpSpPr>
          <p:sp>
            <p:nvSpPr>
              <p:cNvPr id="173" name="TextBox 172"/>
              <p:cNvSpPr txBox="1"/>
              <p:nvPr/>
            </p:nvSpPr>
            <p:spPr>
              <a:xfrm>
                <a:off x="10610618" y="327273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DB</a:t>
                </a:r>
              </a:p>
            </p:txBody>
          </p:sp>
          <p:sp>
            <p:nvSpPr>
              <p:cNvPr id="249" name="TextBox 248">
                <a:extLst>
                  <a:ext uri="{FF2B5EF4-FFF2-40B4-BE49-F238E27FC236}">
                    <a16:creationId xmlns:a16="http://schemas.microsoft.com/office/drawing/2014/main" id="{D42FECC8-0D91-4CA3-9BEC-2A7E2BE6FC9A}"/>
                  </a:ext>
                </a:extLst>
              </p:cNvPr>
              <p:cNvSpPr txBox="1"/>
              <p:nvPr/>
            </p:nvSpPr>
            <p:spPr>
              <a:xfrm>
                <a:off x="11355250" y="327493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MySQL &amp;</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Postgres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7752004" y="903021"/>
              <a:ext cx="773369" cy="354047"/>
              <a:chOff x="9298962" y="3268038"/>
              <a:chExt cx="773369" cy="354047"/>
            </a:xfrm>
          </p:grpSpPr>
          <p:pic>
            <p:nvPicPr>
              <p:cNvPr id="17" name="Picture 16"/>
              <p:cNvPicPr>
                <a:picLocks noChangeAspect="1"/>
              </p:cNvPicPr>
              <p:nvPr/>
            </p:nvPicPr>
            <p:blipFill>
              <a:blip r:embed="rId16"/>
              <a:stretch>
                <a:fillRect/>
              </a:stretch>
            </p:blipFill>
            <p:spPr>
              <a:xfrm>
                <a:off x="9298962" y="3268038"/>
                <a:ext cx="320616" cy="290558"/>
              </a:xfrm>
              <a:prstGeom prst="rect">
                <a:avLst/>
              </a:prstGeom>
            </p:spPr>
          </p:pic>
          <p:sp>
            <p:nvSpPr>
              <p:cNvPr id="246" name="TextBox 245"/>
              <p:cNvSpPr txBox="1"/>
              <p:nvPr/>
            </p:nvSpPr>
            <p:spPr>
              <a:xfrm>
                <a:off x="9674518" y="3296009"/>
                <a:ext cx="397813" cy="32607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18283" rIns="0" bIns="91414"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2"/>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3656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486665"/>
              <a:ext cx="1001364" cy="338012"/>
              <a:chOff x="6918739" y="2501753"/>
              <a:chExt cx="1001364" cy="338012"/>
            </a:xfrm>
          </p:grpSpPr>
          <p:sp>
            <p:nvSpPr>
              <p:cNvPr id="145" name="TextBox 144"/>
              <p:cNvSpPr txBox="1"/>
              <p:nvPr/>
            </p:nvSpPr>
            <p:spPr>
              <a:xfrm>
                <a:off x="7260947" y="2538659"/>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918739" y="2501753"/>
                <a:ext cx="289802" cy="289802"/>
              </a:xfrm>
              <a:prstGeom prst="rect">
                <a:avLst/>
              </a:prstGeom>
            </p:spPr>
          </p:pic>
        </p:grpSp>
        <p:grpSp>
          <p:nvGrpSpPr>
            <p:cNvPr id="345" name="Group 344"/>
            <p:cNvGrpSpPr/>
            <p:nvPr/>
          </p:nvGrpSpPr>
          <p:grpSpPr>
            <a:xfrm>
              <a:off x="3259060" y="3797902"/>
              <a:ext cx="738897" cy="332331"/>
              <a:chOff x="4566573" y="2396280"/>
              <a:chExt cx="738897" cy="332331"/>
            </a:xfrm>
          </p:grpSpPr>
          <p:sp>
            <p:nvSpPr>
              <p:cNvPr id="147" name="TextBox 146"/>
              <p:cNvSpPr txBox="1"/>
              <p:nvPr/>
            </p:nvSpPr>
            <p:spPr>
              <a:xfrm>
                <a:off x="4967591" y="2461562"/>
                <a:ext cx="337879" cy="149857"/>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4566573" y="2396280"/>
                <a:ext cx="332331" cy="332331"/>
              </a:xfrm>
              <a:prstGeom prst="rect">
                <a:avLst/>
              </a:prstGeom>
            </p:spPr>
          </p:pic>
        </p:grpSp>
        <p:sp>
          <p:nvSpPr>
            <p:cNvPr id="149" name="TextBox 148"/>
            <p:cNvSpPr txBox="1"/>
            <p:nvPr/>
          </p:nvSpPr>
          <p:spPr>
            <a:xfrm>
              <a:off x="2579691" y="3828543"/>
              <a:ext cx="509777"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Instances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349" name="TextBox 348"/>
            <p:cNvSpPr txBox="1"/>
            <p:nvPr/>
          </p:nvSpPr>
          <p:spPr>
            <a:xfrm>
              <a:off x="5081945" y="198049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19643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060148" y="3152375"/>
              <a:ext cx="951182" cy="301105"/>
              <a:chOff x="7178116" y="3669437"/>
              <a:chExt cx="951182" cy="301105"/>
            </a:xfrm>
          </p:grpSpPr>
          <p:sp>
            <p:nvSpPr>
              <p:cNvPr id="183" name="TextBox 182"/>
              <p:cNvSpPr txBox="1"/>
              <p:nvPr/>
            </p:nvSpPr>
            <p:spPr>
              <a:xfrm>
                <a:off x="7470142" y="366943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7178116" y="3690593"/>
                <a:ext cx="248544" cy="248544"/>
              </a:xfrm>
              <a:prstGeom prst="rect">
                <a:avLst/>
              </a:prstGeom>
            </p:spPr>
          </p:pic>
        </p:grpSp>
        <p:grpSp>
          <p:nvGrpSpPr>
            <p:cNvPr id="7" name="Group 6"/>
            <p:cNvGrpSpPr/>
            <p:nvPr/>
          </p:nvGrpSpPr>
          <p:grpSpPr>
            <a:xfrm>
              <a:off x="9120361" y="3139845"/>
              <a:ext cx="1023496" cy="381983"/>
              <a:chOff x="9119758" y="3216198"/>
              <a:chExt cx="1023496" cy="381983"/>
            </a:xfrm>
          </p:grpSpPr>
          <p:sp>
            <p:nvSpPr>
              <p:cNvPr id="185" name="TextBox 184"/>
              <p:cNvSpPr txBox="1"/>
              <p:nvPr/>
            </p:nvSpPr>
            <p:spPr>
              <a:xfrm>
                <a:off x="9484098" y="329707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119758"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6967286" y="3545180"/>
              <a:ext cx="856130" cy="349612"/>
              <a:chOff x="6938108" y="3545333"/>
              <a:chExt cx="856130" cy="349612"/>
            </a:xfrm>
          </p:grpSpPr>
          <p:sp>
            <p:nvSpPr>
              <p:cNvPr id="260" name="TextBox 259"/>
              <p:cNvSpPr txBox="1"/>
              <p:nvPr/>
            </p:nvSpPr>
            <p:spPr>
              <a:xfrm>
                <a:off x="7335709" y="3593840"/>
                <a:ext cx="458529"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93810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7"/>
            </p:cNvPr>
            <p:cNvPicPr>
              <a:picLocks noChangeAspect="1" noChangeArrowheads="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552817" y="2401252"/>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72000"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868462" y="2218785"/>
              <a:ext cx="345173" cy="345173"/>
            </a:xfrm>
            <a:prstGeom prst="rect">
              <a:avLst/>
            </a:prstGeom>
          </p:spPr>
        </p:pic>
        <p:sp>
          <p:nvSpPr>
            <p:cNvPr id="290" name="TextBox 289"/>
            <p:cNvSpPr txBox="1"/>
            <p:nvPr/>
          </p:nvSpPr>
          <p:spPr>
            <a:xfrm>
              <a:off x="7296810"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4"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00936"/>
              <a:ext cx="380870" cy="380870"/>
            </a:xfrm>
            <a:prstGeom prst="rect">
              <a:avLst/>
            </a:prstGeom>
          </p:spPr>
        </p:pic>
        <p:sp>
          <p:nvSpPr>
            <p:cNvPr id="291" name="TextBox 290"/>
            <p:cNvSpPr txBox="1"/>
            <p:nvPr/>
          </p:nvSpPr>
          <p:spPr>
            <a:xfrm>
              <a:off x="8565876"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5" cstate="print">
              <a:biLevel thresh="50000"/>
              <a:extLst>
                <a:ext uri="{28A0092B-C50C-407E-A947-70E740481C1C}">
                  <a14:useLocalDpi xmlns:a14="http://schemas.microsoft.com/office/drawing/2010/main" val="0"/>
                </a:ext>
              </a:extLst>
            </a:blip>
            <a:stretch>
              <a:fillRect/>
            </a:stretch>
          </p:blipFill>
          <p:spPr>
            <a:xfrm>
              <a:off x="9367578" y="2282551"/>
              <a:ext cx="217641" cy="217641"/>
            </a:xfrm>
            <a:prstGeom prst="rect">
              <a:avLst/>
            </a:prstGeom>
          </p:spPr>
        </p:pic>
        <p:sp>
          <p:nvSpPr>
            <p:cNvPr id="292" name="TextBox 291"/>
            <p:cNvSpPr txBox="1"/>
            <p:nvPr/>
          </p:nvSpPr>
          <p:spPr>
            <a:xfrm>
              <a:off x="9662001"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58">
              <a:clrChange>
                <a:clrFrom>
                  <a:srgbClr val="FFFFFF"/>
                </a:clrFrom>
                <a:clrTo>
                  <a:srgbClr val="FFFFFF">
                    <a:alpha val="0"/>
                  </a:srgbClr>
                </a:clrTo>
              </a:clrChange>
              <a:biLevel thresh="25000"/>
            </a:blip>
            <a:stretch>
              <a:fillRect/>
            </a:stretch>
          </p:blipFill>
          <p:spPr>
            <a:xfrm>
              <a:off x="4954277" y="2339204"/>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3666779" y="4221445"/>
              <a:ext cx="556285" cy="26292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Dev/Test </a:t>
              </a:r>
            </a:p>
            <a:p>
              <a:pPr defTabSz="931959"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Labs</a:t>
              </a:r>
            </a:p>
          </p:txBody>
        </p:sp>
        <p:pic>
          <p:nvPicPr>
            <p:cNvPr id="83" name="Picture 82"/>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3262534" y="4203884"/>
              <a:ext cx="288330" cy="2883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2853268" y="2319694"/>
              <a:ext cx="1453907" cy="310440"/>
              <a:chOff x="4164346" y="3209508"/>
              <a:chExt cx="1453907" cy="310440"/>
            </a:xfrm>
          </p:grpSpPr>
          <p:sp>
            <p:nvSpPr>
              <p:cNvPr id="311" name="TextBox 310"/>
              <p:cNvSpPr txBox="1"/>
              <p:nvPr/>
            </p:nvSpPr>
            <p:spPr>
              <a:xfrm>
                <a:off x="4474178" y="3209508"/>
                <a:ext cx="390085"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312" name="Picture 311" descr="Service Bus.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4164346" y="3218843"/>
                <a:ext cx="292386" cy="292386"/>
              </a:xfrm>
              <a:prstGeom prst="rect">
                <a:avLst/>
              </a:prstGeom>
            </p:spPr>
          </p:pic>
          <p:sp>
            <p:nvSpPr>
              <p:cNvPr id="253" name="TextBox 252">
                <a:extLst>
                  <a:ext uri="{FF2B5EF4-FFF2-40B4-BE49-F238E27FC236}">
                    <a16:creationId xmlns:a16="http://schemas.microsoft.com/office/drawing/2014/main" id="{02BCAA62-02DC-4282-9615-CFA0BB2B7584}"/>
                  </a:ext>
                </a:extLst>
              </p:cNvPr>
              <p:cNvSpPr txBox="1"/>
              <p:nvPr/>
            </p:nvSpPr>
            <p:spPr>
              <a:xfrm>
                <a:off x="5228168" y="3218843"/>
                <a:ext cx="390085"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Grid</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sp>
          <p:nvSpPr>
            <p:cNvPr id="314" name="TextBox 313"/>
            <p:cNvSpPr txBox="1"/>
            <p:nvPr/>
          </p:nvSpPr>
          <p:spPr>
            <a:xfrm>
              <a:off x="2515664" y="2329028"/>
              <a:ext cx="300300"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185216" y="1885042"/>
              <a:ext cx="315892" cy="315892"/>
            </a:xfrm>
            <a:prstGeom prst="rect">
              <a:avLst/>
            </a:prstGeom>
          </p:spPr>
        </p:pic>
        <p:sp>
          <p:nvSpPr>
            <p:cNvPr id="316" name="TextBox 315"/>
            <p:cNvSpPr txBox="1"/>
            <p:nvPr/>
          </p:nvSpPr>
          <p:spPr>
            <a:xfrm>
              <a:off x="2556398" y="187964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143388"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6" name="TextBox 265">
              <a:extLst>
                <a:ext uri="{FF2B5EF4-FFF2-40B4-BE49-F238E27FC236}">
                  <a16:creationId xmlns:a16="http://schemas.microsoft.com/office/drawing/2014/main" id="{6E6BE20B-A8E2-444F-9EDF-D3195CECBB95}"/>
                </a:ext>
              </a:extLst>
            </p:cNvPr>
            <p:cNvSpPr txBox="1"/>
            <p:nvPr/>
          </p:nvSpPr>
          <p:spPr>
            <a:xfrm>
              <a:off x="2565612" y="4239981"/>
              <a:ext cx="509777"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Registry</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sp>
        <p:nvSpPr>
          <p:cNvPr id="5" name="Rectangle 4"/>
          <p:cNvSpPr/>
          <p:nvPr/>
        </p:nvSpPr>
        <p:spPr bwMode="auto">
          <a:xfrm>
            <a:off x="4688079" y="-659646"/>
            <a:ext cx="1333804" cy="1550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GB"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15" name="Graphic 14">
            <a:extLst>
              <a:ext uri="{FF2B5EF4-FFF2-40B4-BE49-F238E27FC236}">
                <a16:creationId xmlns:a16="http://schemas.microsoft.com/office/drawing/2014/main" id="{5AB81BA6-D478-450E-9656-CD0428282AB3}"/>
              </a:ext>
            </a:extLst>
          </p:cNvPr>
          <p:cNvPicPr>
            <a:picLocks noChangeAspect="1"/>
          </p:cNvPicPr>
          <p:nvPr/>
        </p:nvPicPr>
        <p:blipFill rotWithShape="1">
          <a:blip r:embed="rId66">
            <a:extLst>
              <a:ext uri="{96DAC541-7B7A-43D3-8B79-37D633B846F1}">
                <asvg:svgBlip xmlns:asvg="http://schemas.microsoft.com/office/drawing/2016/SVG/main" r:embed="rId67"/>
              </a:ext>
            </a:extLst>
          </a:blip>
          <a:srcRect l="32027" t="22769" r="31033" b="17586"/>
          <a:stretch/>
        </p:blipFill>
        <p:spPr>
          <a:xfrm>
            <a:off x="9500677" y="894053"/>
            <a:ext cx="249370" cy="311135"/>
          </a:xfrm>
          <a:prstGeom prst="rect">
            <a:avLst/>
          </a:prstGeom>
        </p:spPr>
      </p:pic>
      <p:sp>
        <p:nvSpPr>
          <p:cNvPr id="16" name="TextBox 15">
            <a:extLst>
              <a:ext uri="{FF2B5EF4-FFF2-40B4-BE49-F238E27FC236}">
                <a16:creationId xmlns:a16="http://schemas.microsoft.com/office/drawing/2014/main" id="{3525DB82-E8AB-44A0-9514-D04BFFD472A7}"/>
              </a:ext>
            </a:extLst>
          </p:cNvPr>
          <p:cNvSpPr txBox="1"/>
          <p:nvPr/>
        </p:nvSpPr>
        <p:spPr>
          <a:xfrm>
            <a:off x="9419789" y="936037"/>
            <a:ext cx="418705" cy="276139"/>
          </a:xfrm>
          <a:prstGeom prst="rect">
            <a:avLst/>
          </a:prstGeom>
          <a:noFill/>
        </p:spPr>
        <p:txBody>
          <a:bodyPr wrap="none" lIns="0" tIns="0" rIns="0" bIns="0" rtlCol="0" anchor="ctr">
            <a:noAutofit/>
          </a:bodyPr>
          <a:lstStyle/>
          <a:p>
            <a:pPr algn="ctr">
              <a:lnSpc>
                <a:spcPct val="90000"/>
              </a:lnSpc>
              <a:spcAft>
                <a:spcPts val="600"/>
              </a:spcAft>
            </a:pPr>
            <a:r>
              <a:rPr lang="en-GB" sz="900" b="1" dirty="0">
                <a:solidFill>
                  <a:srgbClr val="0072C6"/>
                </a:solidFill>
              </a:rPr>
              <a:t>My</a:t>
            </a:r>
          </a:p>
        </p:txBody>
      </p:sp>
      <p:pic>
        <p:nvPicPr>
          <p:cNvPr id="18" name="Graphic 17">
            <a:extLst>
              <a:ext uri="{FF2B5EF4-FFF2-40B4-BE49-F238E27FC236}">
                <a16:creationId xmlns:a16="http://schemas.microsoft.com/office/drawing/2014/main" id="{FB8FF587-23F0-4137-9FEA-E561EF14235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588277" y="2318775"/>
            <a:ext cx="267006" cy="267006"/>
          </a:xfrm>
          <a:prstGeom prst="rect">
            <a:avLst/>
          </a:prstGeom>
        </p:spPr>
      </p:pic>
      <p:pic>
        <p:nvPicPr>
          <p:cNvPr id="20" name="Graphic 19">
            <a:extLst>
              <a:ext uri="{FF2B5EF4-FFF2-40B4-BE49-F238E27FC236}">
                <a16:creationId xmlns:a16="http://schemas.microsoft.com/office/drawing/2014/main" id="{AF2D24DB-32C5-4AF6-A1D4-E7CC9007A3B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2140841" y="2318584"/>
            <a:ext cx="321893" cy="321893"/>
          </a:xfrm>
          <a:prstGeom prst="rect">
            <a:avLst/>
          </a:prstGeom>
        </p:spPr>
      </p:pic>
      <p:pic>
        <p:nvPicPr>
          <p:cNvPr id="23" name="Graphic 22">
            <a:extLst>
              <a:ext uri="{FF2B5EF4-FFF2-40B4-BE49-F238E27FC236}">
                <a16:creationId xmlns:a16="http://schemas.microsoft.com/office/drawing/2014/main" id="{DE29699F-FBDC-49F6-B81B-DA5C803E5D7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708199" y="887769"/>
            <a:ext cx="323898" cy="323898"/>
          </a:xfrm>
          <a:prstGeom prst="rect">
            <a:avLst/>
          </a:prstGeom>
        </p:spPr>
      </p:pic>
      <p:pic>
        <p:nvPicPr>
          <p:cNvPr id="68" name="Graphic 67">
            <a:extLst>
              <a:ext uri="{FF2B5EF4-FFF2-40B4-BE49-F238E27FC236}">
                <a16:creationId xmlns:a16="http://schemas.microsoft.com/office/drawing/2014/main" id="{C2D1FE88-8BDB-4770-BDA1-DA95C8F49680}"/>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2159131" y="4215603"/>
            <a:ext cx="315265" cy="315265"/>
          </a:xfrm>
          <a:prstGeom prst="rect">
            <a:avLst/>
          </a:prstGeom>
        </p:spPr>
      </p:pic>
      <p:pic>
        <p:nvPicPr>
          <p:cNvPr id="77" name="Graphic 76">
            <a:extLst>
              <a:ext uri="{FF2B5EF4-FFF2-40B4-BE49-F238E27FC236}">
                <a16:creationId xmlns:a16="http://schemas.microsoft.com/office/drawing/2014/main" id="{FCD84F2B-8580-4E2B-8113-6159BDFEF2A6}"/>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169286" y="3803090"/>
            <a:ext cx="284455" cy="284455"/>
          </a:xfrm>
          <a:prstGeom prst="rect">
            <a:avLst/>
          </a:prstGeom>
        </p:spPr>
      </p:pic>
    </p:spTree>
    <p:extLst>
      <p:ext uri="{BB962C8B-B14F-4D97-AF65-F5344CB8AC3E}">
        <p14:creationId xmlns:p14="http://schemas.microsoft.com/office/powerpoint/2010/main" val="918262342"/>
      </p:ext>
    </p:extLst>
  </p:cSld>
  <p:clrMapOvr>
    <a:masterClrMapping/>
  </p:clrMapOvr>
  <mc:AlternateContent xmlns:mc="http://schemas.openxmlformats.org/markup-compatibility/2006" xmlns:p14="http://schemas.microsoft.com/office/powerpoint/2010/main">
    <mc:Choice Requires="p14">
      <p:transition spd="slow" p14:dur="800" advClick="0">
        <p14:flythrough/>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It’s not just Windows workloads!</a:t>
            </a:r>
          </a:p>
        </p:txBody>
      </p:sp>
      <p:sp>
        <p:nvSpPr>
          <p:cNvPr id="22" name="Rectangle 21"/>
          <p:cNvSpPr/>
          <p:nvPr/>
        </p:nvSpPr>
        <p:spPr>
          <a:xfrm rot="5400000">
            <a:off x="-329294" y="500919"/>
            <a:ext cx="596866" cy="613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a:ea typeface="+mn-ea"/>
              <a:cs typeface="+mn-cs"/>
            </a:endParaRPr>
          </a:p>
        </p:txBody>
      </p:sp>
      <p:sp>
        <p:nvSpPr>
          <p:cNvPr id="90" name="Rectangle 89"/>
          <p:cNvSpPr/>
          <p:nvPr/>
        </p:nvSpPr>
        <p:spPr>
          <a:xfrm>
            <a:off x="12529391" y="1306958"/>
            <a:ext cx="460645" cy="481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p:cNvSpPr/>
          <p:nvPr/>
        </p:nvSpPr>
        <p:spPr>
          <a:xfrm>
            <a:off x="12539370" y="1921325"/>
            <a:ext cx="460645" cy="481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p:cNvSpPr/>
          <p:nvPr/>
        </p:nvSpPr>
        <p:spPr>
          <a:xfrm>
            <a:off x="12539370" y="2478371"/>
            <a:ext cx="460645" cy="481779"/>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92"/>
          <p:cNvSpPr/>
          <p:nvPr/>
        </p:nvSpPr>
        <p:spPr>
          <a:xfrm>
            <a:off x="12539370" y="2973339"/>
            <a:ext cx="460645" cy="481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93"/>
          <p:cNvSpPr/>
          <p:nvPr/>
        </p:nvSpPr>
        <p:spPr>
          <a:xfrm>
            <a:off x="12553220" y="3513098"/>
            <a:ext cx="460645" cy="481779"/>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94"/>
          <p:cNvSpPr/>
          <p:nvPr/>
        </p:nvSpPr>
        <p:spPr>
          <a:xfrm>
            <a:off x="12553220" y="4043666"/>
            <a:ext cx="460645" cy="48177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p:cNvSpPr/>
          <p:nvPr/>
        </p:nvSpPr>
        <p:spPr>
          <a:xfrm>
            <a:off x="12553220" y="4580062"/>
            <a:ext cx="460645" cy="481779"/>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715C636F-320A-4711-84DA-D4AEB5363351}"/>
              </a:ext>
            </a:extLst>
          </p:cNvPr>
          <p:cNvGrpSpPr/>
          <p:nvPr/>
        </p:nvGrpSpPr>
        <p:grpSpPr>
          <a:xfrm>
            <a:off x="1897758" y="1678131"/>
            <a:ext cx="9073008" cy="5203507"/>
            <a:chOff x="2182744" y="1678131"/>
            <a:chExt cx="7841361" cy="4511351"/>
          </a:xfrm>
        </p:grpSpPr>
        <p:sp>
          <p:nvSpPr>
            <p:cNvPr id="207" name="Rectangle 206"/>
            <p:cNvSpPr/>
            <p:nvPr/>
          </p:nvSpPr>
          <p:spPr>
            <a:xfrm>
              <a:off x="3192654" y="1743504"/>
              <a:ext cx="6144865" cy="66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pic>
          <p:nvPicPr>
            <p:cNvPr id="208" name="Picture 20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2420353"/>
              <a:ext cx="7841360" cy="800240"/>
            </a:xfrm>
            <a:prstGeom prst="rect">
              <a:avLst/>
            </a:prstGeom>
          </p:spPr>
        </p:pic>
        <p:pic>
          <p:nvPicPr>
            <p:cNvPr id="209" name="Picture 208"/>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5389242"/>
              <a:ext cx="7841360" cy="800240"/>
            </a:xfrm>
            <a:prstGeom prst="rect">
              <a:avLst/>
            </a:prstGeom>
          </p:spPr>
        </p:pic>
        <p:pic>
          <p:nvPicPr>
            <p:cNvPr id="210" name="Picture 20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4647020"/>
              <a:ext cx="7841360" cy="800240"/>
            </a:xfrm>
            <a:prstGeom prst="rect">
              <a:avLst/>
            </a:prstGeom>
          </p:spPr>
        </p:pic>
        <p:sp>
          <p:nvSpPr>
            <p:cNvPr id="211" name="TextBox 210"/>
            <p:cNvSpPr txBox="1"/>
            <p:nvPr/>
          </p:nvSpPr>
          <p:spPr>
            <a:xfrm>
              <a:off x="2474845" y="4901229"/>
              <a:ext cx="1525192"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Data &amp; Analytics</a:t>
              </a:r>
            </a:p>
          </p:txBody>
        </p:sp>
        <p:pic>
          <p:nvPicPr>
            <p:cNvPr id="212" name="Picture 21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162575"/>
              <a:ext cx="7841360" cy="800240"/>
            </a:xfrm>
            <a:prstGeom prst="rect">
              <a:avLst/>
            </a:prstGeom>
          </p:spPr>
        </p:pic>
        <p:sp>
          <p:nvSpPr>
            <p:cNvPr id="213" name="TextBox 212"/>
            <p:cNvSpPr txBox="1"/>
            <p:nvPr/>
          </p:nvSpPr>
          <p:spPr>
            <a:xfrm>
              <a:off x="2474845" y="3422116"/>
              <a:ext cx="1758173"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Applications</a:t>
              </a:r>
            </a:p>
          </p:txBody>
        </p:sp>
        <p:pic>
          <p:nvPicPr>
            <p:cNvPr id="214" name="Picture 213"/>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1678131"/>
              <a:ext cx="7841360" cy="800240"/>
            </a:xfrm>
            <a:prstGeom prst="rect">
              <a:avLst/>
            </a:prstGeom>
          </p:spPr>
        </p:pic>
        <p:sp>
          <p:nvSpPr>
            <p:cNvPr id="215" name="TextBox 214"/>
            <p:cNvSpPr txBox="1"/>
            <p:nvPr/>
          </p:nvSpPr>
          <p:spPr>
            <a:xfrm>
              <a:off x="2474844" y="1937406"/>
              <a:ext cx="1372901"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Management</a:t>
              </a:r>
            </a:p>
          </p:txBody>
        </p:sp>
        <p:pic>
          <p:nvPicPr>
            <p:cNvPr id="216" name="Picture 21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904797"/>
              <a:ext cx="7841360" cy="800240"/>
            </a:xfrm>
            <a:prstGeom prst="rect">
              <a:avLst/>
            </a:prstGeom>
          </p:spPr>
        </p:pic>
        <p:sp>
          <p:nvSpPr>
            <p:cNvPr id="217" name="TextBox 216"/>
            <p:cNvSpPr txBox="1"/>
            <p:nvPr/>
          </p:nvSpPr>
          <p:spPr>
            <a:xfrm>
              <a:off x="2461095" y="4148124"/>
              <a:ext cx="1758175"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Frameworks &amp; Tools</a:t>
              </a:r>
            </a:p>
          </p:txBody>
        </p:sp>
        <p:sp>
          <p:nvSpPr>
            <p:cNvPr id="218" name="TextBox 217"/>
            <p:cNvSpPr txBox="1"/>
            <p:nvPr/>
          </p:nvSpPr>
          <p:spPr>
            <a:xfrm>
              <a:off x="2474845" y="5633897"/>
              <a:ext cx="1858350"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Infrastructure</a:t>
              </a:r>
            </a:p>
          </p:txBody>
        </p:sp>
        <p:sp>
          <p:nvSpPr>
            <p:cNvPr id="227" name="TextBox 226"/>
            <p:cNvSpPr txBox="1"/>
            <p:nvPr/>
          </p:nvSpPr>
          <p:spPr>
            <a:xfrm>
              <a:off x="2474845" y="2644455"/>
              <a:ext cx="1758173"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DevOps &amp; PaaS</a:t>
              </a:r>
            </a:p>
          </p:txBody>
        </p:sp>
        <p:grpSp>
          <p:nvGrpSpPr>
            <p:cNvPr id="229" name="Group 228"/>
            <p:cNvGrpSpPr/>
            <p:nvPr/>
          </p:nvGrpSpPr>
          <p:grpSpPr>
            <a:xfrm>
              <a:off x="4523871" y="1703673"/>
              <a:ext cx="4686400" cy="4333191"/>
              <a:chOff x="2286309" y="1877151"/>
              <a:chExt cx="4650638" cy="4292435"/>
            </a:xfrm>
          </p:grpSpPr>
          <p:pic>
            <p:nvPicPr>
              <p:cNvPr id="230" name="Picture 2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231" name="Picture 230"/>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232" name="Picture 231"/>
              <p:cNvPicPr>
                <a:picLocks noChangeAspect="1"/>
              </p:cNvPicPr>
              <p:nvPr/>
            </p:nvPicPr>
            <p:blipFill>
              <a:blip r:embed="rId6"/>
              <a:stretch>
                <a:fillRect/>
              </a:stretch>
            </p:blipFill>
            <p:spPr>
              <a:xfrm>
                <a:off x="3387673" y="5916514"/>
                <a:ext cx="644184" cy="253072"/>
              </a:xfrm>
              <a:prstGeom prst="rect">
                <a:avLst/>
              </a:prstGeom>
            </p:spPr>
          </p:pic>
          <p:pic>
            <p:nvPicPr>
              <p:cNvPr id="233" name="Picture 2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234" name="Picture 233"/>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235" name="Picture 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236" name="Picture 2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237" name="Picture 236"/>
              <p:cNvPicPr>
                <a:picLocks noChangeAspect="1"/>
              </p:cNvPicPr>
              <p:nvPr/>
            </p:nvPicPr>
            <p:blipFill>
              <a:blip r:embed="rId11"/>
              <a:stretch>
                <a:fillRect/>
              </a:stretch>
            </p:blipFill>
            <p:spPr>
              <a:xfrm>
                <a:off x="3793311" y="5060777"/>
                <a:ext cx="666780" cy="325812"/>
              </a:xfrm>
              <a:prstGeom prst="rect">
                <a:avLst/>
              </a:prstGeom>
            </p:spPr>
          </p:pic>
          <p:pic>
            <p:nvPicPr>
              <p:cNvPr id="238" name="Picture 237"/>
              <p:cNvPicPr>
                <a:picLocks noChangeAspect="1"/>
              </p:cNvPicPr>
              <p:nvPr/>
            </p:nvPicPr>
            <p:blipFill>
              <a:blip r:embed="rId12"/>
              <a:stretch>
                <a:fillRect/>
              </a:stretch>
            </p:blipFill>
            <p:spPr>
              <a:xfrm>
                <a:off x="5886291" y="5183127"/>
                <a:ext cx="798274" cy="245205"/>
              </a:xfrm>
              <a:prstGeom prst="rect">
                <a:avLst/>
              </a:prstGeom>
            </p:spPr>
          </p:pic>
          <p:pic>
            <p:nvPicPr>
              <p:cNvPr id="239" name="Picture 238"/>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240" name="Picture 239"/>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241" name="Picture 2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242" name="Picture 24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243" name="Picture 24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244" name="Picture 24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245" name="Picture 244"/>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246" name="Picture 245"/>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247" name="Picture 2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248" name="Group 247"/>
              <p:cNvGrpSpPr>
                <a:grpSpLocks noChangeAspect="1"/>
              </p:cNvGrpSpPr>
              <p:nvPr/>
            </p:nvGrpSpPr>
            <p:grpSpPr>
              <a:xfrm>
                <a:off x="3654159" y="3482218"/>
                <a:ext cx="365760" cy="428667"/>
                <a:chOff x="11227523" y="2315027"/>
                <a:chExt cx="565700" cy="647594"/>
              </a:xfrm>
            </p:grpSpPr>
            <p:pic>
              <p:nvPicPr>
                <p:cNvPr id="292" name="Picture 291"/>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293" name="Picture 292"/>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24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25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25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252" name="Picture 25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253" name="Picture 25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254" name="Picture 25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255" name="Picture 25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256" name="Picture 2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257" name="Picture 25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258"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258"/>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260" name="Picture 25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261" name="Picture 26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262" name="Picture 26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263" name="Picture 262"/>
              <p:cNvPicPr>
                <a:picLocks noChangeAspect="1"/>
              </p:cNvPicPr>
              <p:nvPr/>
            </p:nvPicPr>
            <p:blipFill>
              <a:blip r:embed="rId37"/>
              <a:stretch>
                <a:fillRect/>
              </a:stretch>
            </p:blipFill>
            <p:spPr>
              <a:xfrm>
                <a:off x="5681706" y="4934896"/>
                <a:ext cx="528594" cy="187654"/>
              </a:xfrm>
              <a:prstGeom prst="rect">
                <a:avLst/>
              </a:prstGeom>
            </p:spPr>
          </p:pic>
          <p:pic>
            <p:nvPicPr>
              <p:cNvPr id="264" name="Picture 26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265" name="Picture 26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266" name="Picture 26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267" name="Picture 26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268" name="Picture 26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269" name="Picture 26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270" name="Picture 269"/>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271" name="Picture 27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272" name="Picture 271"/>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273" name="Picture 272"/>
              <p:cNvPicPr>
                <a:picLocks noChangeAspect="1"/>
              </p:cNvPicPr>
              <p:nvPr/>
            </p:nvPicPr>
            <p:blipFill>
              <a:blip r:embed="rId47"/>
              <a:stretch>
                <a:fillRect/>
              </a:stretch>
            </p:blipFill>
            <p:spPr>
              <a:xfrm>
                <a:off x="2910924" y="2741191"/>
                <a:ext cx="702750" cy="200276"/>
              </a:xfrm>
              <a:prstGeom prst="rect">
                <a:avLst/>
              </a:prstGeom>
            </p:spPr>
          </p:pic>
          <p:pic>
            <p:nvPicPr>
              <p:cNvPr id="274" name="Picture 27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275" name="Picture 274"/>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277" name="Picture 276"/>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278" name="Picture 277"/>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279" name="Picture 278"/>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280" name="Picture 279"/>
              <p:cNvPicPr>
                <a:picLocks noChangeAspect="1"/>
              </p:cNvPicPr>
              <p:nvPr/>
            </p:nvPicPr>
            <p:blipFill>
              <a:blip r:embed="rId54"/>
              <a:stretch>
                <a:fillRect/>
              </a:stretch>
            </p:blipFill>
            <p:spPr>
              <a:xfrm>
                <a:off x="4255160" y="3601467"/>
                <a:ext cx="973650" cy="260494"/>
              </a:xfrm>
              <a:prstGeom prst="rect">
                <a:avLst/>
              </a:prstGeom>
            </p:spPr>
          </p:pic>
          <p:pic>
            <p:nvPicPr>
              <p:cNvPr id="281"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81"/>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283" name="Group 282"/>
              <p:cNvGrpSpPr/>
              <p:nvPr/>
            </p:nvGrpSpPr>
            <p:grpSpPr>
              <a:xfrm>
                <a:off x="3600160" y="4202393"/>
                <a:ext cx="927762" cy="188976"/>
                <a:chOff x="7373149" y="5835234"/>
                <a:chExt cx="1015244" cy="220994"/>
              </a:xfrm>
            </p:grpSpPr>
            <p:pic>
              <p:nvPicPr>
                <p:cNvPr id="290" name="Picture 289"/>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291" name="Picture 290"/>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284" name="Picture 28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285" name="Picture 284"/>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86" name="Picture 285"/>
              <p:cNvPicPr>
                <a:picLocks noChangeAspect="1"/>
              </p:cNvPicPr>
              <p:nvPr/>
            </p:nvPicPr>
            <p:blipFill>
              <a:blip r:embed="rId60"/>
              <a:stretch>
                <a:fillRect/>
              </a:stretch>
            </p:blipFill>
            <p:spPr>
              <a:xfrm>
                <a:off x="5515217" y="2045043"/>
                <a:ext cx="376556" cy="444579"/>
              </a:xfrm>
              <a:prstGeom prst="rect">
                <a:avLst/>
              </a:prstGeom>
            </p:spPr>
          </p:pic>
          <p:pic>
            <p:nvPicPr>
              <p:cNvPr id="287" name="Picture 28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88" name="Picture 287"/>
              <p:cNvPicPr>
                <a:picLocks noChangeAspect="1"/>
              </p:cNvPicPr>
              <p:nvPr/>
            </p:nvPicPr>
            <p:blipFill>
              <a:blip r:embed="rId62"/>
              <a:stretch>
                <a:fillRect/>
              </a:stretch>
            </p:blipFill>
            <p:spPr>
              <a:xfrm>
                <a:off x="4130911" y="2026879"/>
                <a:ext cx="780782" cy="205606"/>
              </a:xfrm>
              <a:prstGeom prst="rect">
                <a:avLst/>
              </a:prstGeom>
            </p:spPr>
          </p:pic>
          <p:pic>
            <p:nvPicPr>
              <p:cNvPr id="289" name="Picture 288"/>
              <p:cNvPicPr>
                <a:picLocks noChangeAspect="1"/>
              </p:cNvPicPr>
              <p:nvPr/>
            </p:nvPicPr>
            <p:blipFill>
              <a:blip r:embed="rId63"/>
              <a:stretch>
                <a:fillRect/>
              </a:stretch>
            </p:blipFill>
            <p:spPr>
              <a:xfrm>
                <a:off x="4280663" y="2337337"/>
                <a:ext cx="701086" cy="149565"/>
              </a:xfrm>
              <a:prstGeom prst="rect">
                <a:avLst/>
              </a:prstGeom>
            </p:spPr>
          </p:pic>
        </p:grpSp>
      </p:grpSp>
      <p:sp>
        <p:nvSpPr>
          <p:cNvPr id="143" name="Left-Right Arrow 20"/>
          <p:cNvSpPr/>
          <p:nvPr/>
        </p:nvSpPr>
        <p:spPr bwMode="auto">
          <a:xfrm>
            <a:off x="2932802" y="1120365"/>
            <a:ext cx="6443317" cy="596035"/>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Delivering Open Source Innovation to Customers on Azure</a:t>
            </a:r>
          </a:p>
        </p:txBody>
      </p:sp>
    </p:spTree>
    <p:extLst>
      <p:ext uri="{BB962C8B-B14F-4D97-AF65-F5344CB8AC3E}">
        <p14:creationId xmlns:p14="http://schemas.microsoft.com/office/powerpoint/2010/main" val="64959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purl.org/dc/dcmitype/"/>
    <ds:schemaRef ds:uri="http://schemas.microsoft.com/sharepoint/v3"/>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882f43a0-76db-474b-9821-2b79a57bcf8f"/>
    <ds:schemaRef ds:uri="8574c880-9457-4207-8929-5c1c8fc252c3"/>
    <ds:schemaRef ds:uri="http://www.w3.org/XML/1998/namespace"/>
  </ds:schemaRefs>
</ds:datastoreItem>
</file>

<file path=customXml/itemProps3.xml><?xml version="1.0" encoding="utf-8"?>
<ds:datastoreItem xmlns:ds="http://schemas.openxmlformats.org/officeDocument/2006/customXml" ds:itemID="{5551E444-FE6A-4A4D-8D3E-9243980D7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178</TotalTime>
  <Words>8291</Words>
  <Application>Microsoft Office PowerPoint</Application>
  <PresentationFormat>Custom</PresentationFormat>
  <Paragraphs>1681</Paragraphs>
  <Slides>62</Slides>
  <Notes>44</Notes>
  <HiddenSlides>2</HiddenSlides>
  <MMClips>0</MMClips>
  <ScaleCrop>false</ScaleCrop>
  <HeadingPairs>
    <vt:vector size="8" baseType="variant">
      <vt:variant>
        <vt:lpstr>Fonts Used</vt:lpstr>
      </vt:variant>
      <vt:variant>
        <vt:i4>16</vt:i4>
      </vt:variant>
      <vt:variant>
        <vt:lpstr>Theme</vt:lpstr>
      </vt:variant>
      <vt:variant>
        <vt:i4>7</vt:i4>
      </vt:variant>
      <vt:variant>
        <vt:lpstr>Embedded OLE Servers</vt:lpstr>
      </vt:variant>
      <vt:variant>
        <vt:i4>1</vt:i4>
      </vt:variant>
      <vt:variant>
        <vt:lpstr>Slide Titles</vt:lpstr>
      </vt:variant>
      <vt:variant>
        <vt:i4>62</vt:i4>
      </vt:variant>
    </vt:vector>
  </HeadingPairs>
  <TitlesOfParts>
    <vt:vector size="86" baseType="lpstr">
      <vt:lpstr>MS PGothic</vt:lpstr>
      <vt:lpstr>MS PGothic</vt:lpstr>
      <vt:lpstr>Abyssinica SIL</vt:lpstr>
      <vt:lpstr>Arial</vt:lpstr>
      <vt:lpstr>Arial Unicode MS</vt:lpstr>
      <vt:lpstr>Calibri</vt:lpstr>
      <vt:lpstr>Consolas</vt:lpstr>
      <vt:lpstr>Courier New</vt:lpstr>
      <vt:lpstr>Leelawadee UI</vt:lpstr>
      <vt:lpstr>Segoe</vt:lpstr>
      <vt:lpstr>Segoe UI</vt:lpstr>
      <vt:lpstr>Segoe UI Light</vt:lpstr>
      <vt:lpstr>Segoe UI Semibold</vt:lpstr>
      <vt:lpstr>Segoe UI Semilight</vt:lpstr>
      <vt:lpstr>Wingdings</vt:lpstr>
      <vt:lpstr>Wingdings 3</vt:lpstr>
      <vt:lpstr>WHITE TEMPLATE</vt:lpstr>
      <vt:lpstr>COLOR TEMPLATE</vt:lpstr>
      <vt:lpstr>4_LIGHT COLOR TEMPLATE</vt:lpstr>
      <vt:lpstr>6-30537_Envision 2016 Keynote Template</vt:lpstr>
      <vt:lpstr>3_5-50002_Ignite_Breakout_Template</vt:lpstr>
      <vt:lpstr>1_COLOR TEMPLATE</vt:lpstr>
      <vt:lpstr>1_WHITE TEMPLATE</vt:lpstr>
      <vt:lpstr>Image</vt:lpstr>
      <vt:lpstr>PowerPoint Presentation</vt:lpstr>
      <vt:lpstr>PowerPoint Presentation</vt:lpstr>
      <vt:lpstr>PowerPoint Presentation</vt:lpstr>
      <vt:lpstr>PowerPoint Presentation</vt:lpstr>
      <vt:lpstr>PowerPoint Presentation</vt:lpstr>
      <vt:lpstr>PowerPoint Presentation</vt:lpstr>
      <vt:lpstr>Last 6 months….</vt:lpstr>
      <vt:lpstr>PowerPoint Presentation</vt:lpstr>
      <vt:lpstr>It’s not just Windows workloads!</vt:lpstr>
      <vt:lpstr>Compute &amp; Infrastructure Services</vt:lpstr>
      <vt:lpstr>Azure Compute – Core Services</vt:lpstr>
      <vt:lpstr>Compute families</vt:lpstr>
      <vt:lpstr>New compute size options</vt:lpstr>
      <vt:lpstr>New compute size options</vt:lpstr>
      <vt:lpstr>PowerPoint Presentation</vt:lpstr>
      <vt:lpstr>PowerPoint Presentation</vt:lpstr>
      <vt:lpstr>PowerPoint Presentation</vt:lpstr>
      <vt:lpstr>PowerPoint Presentation</vt:lpstr>
      <vt:lpstr>Azure Networking – Core Services</vt:lpstr>
      <vt:lpstr>Virtual Network</vt:lpstr>
      <vt:lpstr>Subnets</vt:lpstr>
      <vt:lpstr>Network Security Groups</vt:lpstr>
      <vt:lpstr>Gateway Subnet and Virtual Network Gateways</vt:lpstr>
      <vt:lpstr>NICs and PIPs</vt:lpstr>
      <vt:lpstr>Azure Storage Services</vt:lpstr>
      <vt:lpstr>Managed disks Simple scalability and high resiliency </vt:lpstr>
      <vt:lpstr>Role Based Access Control</vt:lpstr>
      <vt:lpstr>Application &amp; Platform Services</vt:lpstr>
      <vt:lpstr>Balance of responsibility </vt:lpstr>
      <vt:lpstr>Azure IaaS &amp; PaaS Spectrum</vt:lpstr>
      <vt:lpstr>App Service – Azure PaaS </vt:lpstr>
      <vt:lpstr>Azure App Service</vt:lpstr>
      <vt:lpstr>DevOps Made Easy with Azure Web Apps </vt:lpstr>
      <vt:lpstr>PowerPoint Presentation</vt:lpstr>
      <vt:lpstr>PowerPoint Presentation</vt:lpstr>
      <vt:lpstr>Complementary Services</vt:lpstr>
      <vt:lpstr>Azure Messaging Services</vt:lpstr>
      <vt:lpstr>DevOps, Management &amp; Automation</vt:lpstr>
      <vt:lpstr>Modern cloud management</vt:lpstr>
      <vt:lpstr>Modern cloud management with Azure</vt:lpstr>
      <vt:lpstr>The DevOps CI/CD Toolchain</vt:lpstr>
      <vt:lpstr>The DevOps CI/CD Toolchain</vt:lpstr>
      <vt:lpstr>Visual Studio Team Services</vt:lpstr>
      <vt:lpstr>PowerPoint Presentation</vt:lpstr>
      <vt:lpstr>Application Insights</vt:lpstr>
      <vt:lpstr>Azure Monitor</vt:lpstr>
      <vt:lpstr>Data, Analytics &amp; IoT Services</vt:lpstr>
      <vt:lpstr>Big Data / Hadoop in Azure</vt:lpstr>
      <vt:lpstr>Azure SQL Database</vt:lpstr>
      <vt:lpstr>Introducing SQL Data Warehouse</vt:lpstr>
      <vt:lpstr>PowerPoint Presentation</vt:lpstr>
      <vt:lpstr>Azure Relational Database Platform</vt:lpstr>
      <vt:lpstr>PowerPoint Presentation</vt:lpstr>
      <vt:lpstr>Cortana Intelligence Suite Architecture</vt:lpstr>
      <vt:lpstr>Azure IoT Reference Architecture</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 Cheney</cp:lastModifiedBy>
  <cp:revision>4</cp:revision>
  <dcterms:modified xsi:type="dcterms:W3CDTF">2017-09-29T11:21:56Z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ies>
</file>